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A33D5D-BA31-4D79-B3FB-C769ECB31204}" v="1" dt="2024-07-22T19:03:38.3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t Ole Andersen" userId="ed131df3f694a1d1" providerId="LiveId" clId="{089A90EC-AA36-4A5C-B050-41173136AE9A}"/>
    <pc:docChg chg="custSel addSld delSld modSld sldOrd">
      <pc:chgData name="Bent Ole Andersen" userId="ed131df3f694a1d1" providerId="LiveId" clId="{089A90EC-AA36-4A5C-B050-41173136AE9A}" dt="2018-11-22T05:28:31.039" v="309" actId="14100"/>
      <pc:docMkLst>
        <pc:docMk/>
      </pc:docMkLst>
      <pc:sldChg chg="modSp">
        <pc:chgData name="Bent Ole Andersen" userId="ed131df3f694a1d1" providerId="LiveId" clId="{089A90EC-AA36-4A5C-B050-41173136AE9A}" dt="2018-11-22T05:00:12.081" v="224" actId="114"/>
        <pc:sldMkLst>
          <pc:docMk/>
          <pc:sldMk cId="3630275386" sldId="256"/>
        </pc:sldMkLst>
        <pc:spChg chg="mod">
          <ac:chgData name="Bent Ole Andersen" userId="ed131df3f694a1d1" providerId="LiveId" clId="{089A90EC-AA36-4A5C-B050-41173136AE9A}" dt="2018-11-22T05:00:12.081" v="224" actId="114"/>
          <ac:spMkLst>
            <pc:docMk/>
            <pc:sldMk cId="3630275386" sldId="256"/>
            <ac:spMk id="3" creationId="{DA5BF183-3CF3-4A2F-9A72-4803E6083D48}"/>
          </ac:spMkLst>
        </pc:spChg>
      </pc:sldChg>
      <pc:sldChg chg="addSp delSp modSp add modAnim">
        <pc:chgData name="Bent Ole Andersen" userId="ed131df3f694a1d1" providerId="LiveId" clId="{089A90EC-AA36-4A5C-B050-41173136AE9A}" dt="2018-11-22T04:39:47.698" v="121" actId="1076"/>
        <pc:sldMkLst>
          <pc:docMk/>
          <pc:sldMk cId="1209159518" sldId="257"/>
        </pc:sldMkLst>
        <pc:spChg chg="mod">
          <ac:chgData name="Bent Ole Andersen" userId="ed131df3f694a1d1" providerId="LiveId" clId="{089A90EC-AA36-4A5C-B050-41173136AE9A}" dt="2018-11-22T04:39:31.602" v="118" actId="1076"/>
          <ac:spMkLst>
            <pc:docMk/>
            <pc:sldMk cId="1209159518" sldId="257"/>
            <ac:spMk id="2" creationId="{07C88440-72C7-4E2B-9F85-02603A5BCCD0}"/>
          </ac:spMkLst>
        </pc:spChg>
        <pc:spChg chg="del mod">
          <ac:chgData name="Bent Ole Andersen" userId="ed131df3f694a1d1" providerId="LiveId" clId="{089A90EC-AA36-4A5C-B050-41173136AE9A}" dt="2018-11-21T21:10:45.350" v="84" actId="478"/>
          <ac:spMkLst>
            <pc:docMk/>
            <pc:sldMk cId="1209159518" sldId="257"/>
            <ac:spMk id="3" creationId="{8E32DC2E-B25E-4759-BBE1-57502F19B675}"/>
          </ac:spMkLst>
        </pc:spChg>
        <pc:spChg chg="mod">
          <ac:chgData name="Bent Ole Andersen" userId="ed131df3f694a1d1" providerId="LiveId" clId="{089A90EC-AA36-4A5C-B050-41173136AE9A}" dt="2018-11-22T04:39:37.298" v="119" actId="1076"/>
          <ac:spMkLst>
            <pc:docMk/>
            <pc:sldMk cId="1209159518" sldId="257"/>
            <ac:spMk id="4" creationId="{869F3735-1532-4A50-9DDC-10362EDB2345}"/>
          </ac:spMkLst>
        </pc:spChg>
        <pc:spChg chg="add mod">
          <ac:chgData name="Bent Ole Andersen" userId="ed131df3f694a1d1" providerId="LiveId" clId="{089A90EC-AA36-4A5C-B050-41173136AE9A}" dt="2018-11-22T04:39:41.539" v="120" actId="1076"/>
          <ac:spMkLst>
            <pc:docMk/>
            <pc:sldMk cId="1209159518" sldId="257"/>
            <ac:spMk id="5" creationId="{56FFFD7A-7A8F-4416-90B8-12A5C3CBE94D}"/>
          </ac:spMkLst>
        </pc:spChg>
        <pc:spChg chg="add mod">
          <ac:chgData name="Bent Ole Andersen" userId="ed131df3f694a1d1" providerId="LiveId" clId="{089A90EC-AA36-4A5C-B050-41173136AE9A}" dt="2018-11-22T04:39:47.698" v="121" actId="1076"/>
          <ac:spMkLst>
            <pc:docMk/>
            <pc:sldMk cId="1209159518" sldId="257"/>
            <ac:spMk id="6" creationId="{896058A8-B088-41AB-AF7B-5174A1F97832}"/>
          </ac:spMkLst>
        </pc:spChg>
        <pc:picChg chg="add mod">
          <ac:chgData name="Bent Ole Andersen" userId="ed131df3f694a1d1" providerId="LiveId" clId="{089A90EC-AA36-4A5C-B050-41173136AE9A}" dt="2018-11-21T21:11:01.489" v="88" actId="14100"/>
          <ac:picMkLst>
            <pc:docMk/>
            <pc:sldMk cId="1209159518" sldId="257"/>
            <ac:picMk id="7" creationId="{DCCA2912-56EF-4375-B54C-797EBD7BFD7C}"/>
          </ac:picMkLst>
        </pc:picChg>
      </pc:sldChg>
      <pc:sldChg chg="addSp delSp modSp add modAnim">
        <pc:chgData name="Bent Ole Andersen" userId="ed131df3f694a1d1" providerId="LiveId" clId="{089A90EC-AA36-4A5C-B050-41173136AE9A}" dt="2018-11-22T04:38:54.982" v="117"/>
        <pc:sldMkLst>
          <pc:docMk/>
          <pc:sldMk cId="4205300769" sldId="258"/>
        </pc:sldMkLst>
        <pc:spChg chg="mod">
          <ac:chgData name="Bent Ole Andersen" userId="ed131df3f694a1d1" providerId="LiveId" clId="{089A90EC-AA36-4A5C-B050-41173136AE9A}" dt="2018-11-22T04:37:35.282" v="110" actId="1076"/>
          <ac:spMkLst>
            <pc:docMk/>
            <pc:sldMk cId="4205300769" sldId="258"/>
            <ac:spMk id="2" creationId="{07C88440-72C7-4E2B-9F85-02603A5BCCD0}"/>
          </ac:spMkLst>
        </pc:spChg>
        <pc:spChg chg="mod">
          <ac:chgData name="Bent Ole Andersen" userId="ed131df3f694a1d1" providerId="LiveId" clId="{089A90EC-AA36-4A5C-B050-41173136AE9A}" dt="2018-11-22T04:37:38.978" v="111" actId="1076"/>
          <ac:spMkLst>
            <pc:docMk/>
            <pc:sldMk cId="4205300769" sldId="258"/>
            <ac:spMk id="4" creationId="{869F3735-1532-4A50-9DDC-10362EDB2345}"/>
          </ac:spMkLst>
        </pc:spChg>
        <pc:spChg chg="mod">
          <ac:chgData name="Bent Ole Andersen" userId="ed131df3f694a1d1" providerId="LiveId" clId="{089A90EC-AA36-4A5C-B050-41173136AE9A}" dt="2018-11-22T04:37:43.402" v="112" actId="1076"/>
          <ac:spMkLst>
            <pc:docMk/>
            <pc:sldMk cId="4205300769" sldId="258"/>
            <ac:spMk id="5" creationId="{56FFFD7A-7A8F-4416-90B8-12A5C3CBE94D}"/>
          </ac:spMkLst>
        </pc:spChg>
        <pc:spChg chg="mod">
          <ac:chgData name="Bent Ole Andersen" userId="ed131df3f694a1d1" providerId="LiveId" clId="{089A90EC-AA36-4A5C-B050-41173136AE9A}" dt="2018-11-22T04:37:48.122" v="113" actId="1076"/>
          <ac:spMkLst>
            <pc:docMk/>
            <pc:sldMk cId="4205300769" sldId="258"/>
            <ac:spMk id="6" creationId="{896058A8-B088-41AB-AF7B-5174A1F97832}"/>
          </ac:spMkLst>
        </pc:spChg>
        <pc:spChg chg="add mod">
          <ac:chgData name="Bent Ole Andersen" userId="ed131df3f694a1d1" providerId="LiveId" clId="{089A90EC-AA36-4A5C-B050-41173136AE9A}" dt="2018-11-22T04:38:26.985" v="116" actId="255"/>
          <ac:spMkLst>
            <pc:docMk/>
            <pc:sldMk cId="4205300769" sldId="258"/>
            <ac:spMk id="8" creationId="{1B3561BD-016B-46B1-B9E7-9DFE15AAFE7F}"/>
          </ac:spMkLst>
        </pc:spChg>
        <pc:picChg chg="add mod">
          <ac:chgData name="Bent Ole Andersen" userId="ed131df3f694a1d1" providerId="LiveId" clId="{089A90EC-AA36-4A5C-B050-41173136AE9A}" dt="2018-11-22T04:35:19.114" v="97" actId="1076"/>
          <ac:picMkLst>
            <pc:docMk/>
            <pc:sldMk cId="4205300769" sldId="258"/>
            <ac:picMk id="3" creationId="{EA46501D-C0BC-4959-97EC-F45D63654A31}"/>
          </ac:picMkLst>
        </pc:picChg>
        <pc:picChg chg="del">
          <ac:chgData name="Bent Ole Andersen" userId="ed131df3f694a1d1" providerId="LiveId" clId="{089A90EC-AA36-4A5C-B050-41173136AE9A}" dt="2018-11-22T04:35:07.586" v="94" actId="478"/>
          <ac:picMkLst>
            <pc:docMk/>
            <pc:sldMk cId="4205300769" sldId="258"/>
            <ac:picMk id="7" creationId="{DCCA2912-56EF-4375-B54C-797EBD7BFD7C}"/>
          </ac:picMkLst>
        </pc:picChg>
      </pc:sldChg>
      <pc:sldChg chg="addSp delSp modSp add ord delAnim modAnim">
        <pc:chgData name="Bent Ole Andersen" userId="ed131df3f694a1d1" providerId="LiveId" clId="{089A90EC-AA36-4A5C-B050-41173136AE9A}" dt="2018-11-22T04:53:44.299" v="202"/>
        <pc:sldMkLst>
          <pc:docMk/>
          <pc:sldMk cId="3543457991" sldId="259"/>
        </pc:sldMkLst>
        <pc:spChg chg="mod">
          <ac:chgData name="Bent Ole Andersen" userId="ed131df3f694a1d1" providerId="LiveId" clId="{089A90EC-AA36-4A5C-B050-41173136AE9A}" dt="2018-11-22T04:49:40.305" v="186" actId="1076"/>
          <ac:spMkLst>
            <pc:docMk/>
            <pc:sldMk cId="3543457991" sldId="259"/>
            <ac:spMk id="2" creationId="{07C88440-72C7-4E2B-9F85-02603A5BCCD0}"/>
          </ac:spMkLst>
        </pc:spChg>
        <pc:spChg chg="mod">
          <ac:chgData name="Bent Ole Andersen" userId="ed131df3f694a1d1" providerId="LiveId" clId="{089A90EC-AA36-4A5C-B050-41173136AE9A}" dt="2018-11-22T04:49:44.017" v="187" actId="1076"/>
          <ac:spMkLst>
            <pc:docMk/>
            <pc:sldMk cId="3543457991" sldId="259"/>
            <ac:spMk id="4" creationId="{869F3735-1532-4A50-9DDC-10362EDB2345}"/>
          </ac:spMkLst>
        </pc:spChg>
        <pc:spChg chg="mod">
          <ac:chgData name="Bent Ole Andersen" userId="ed131df3f694a1d1" providerId="LiveId" clId="{089A90EC-AA36-4A5C-B050-41173136AE9A}" dt="2018-11-22T04:53:04.002" v="201" actId="20577"/>
          <ac:spMkLst>
            <pc:docMk/>
            <pc:sldMk cId="3543457991" sldId="259"/>
            <ac:spMk id="5" creationId="{56FFFD7A-7A8F-4416-90B8-12A5C3CBE94D}"/>
          </ac:spMkLst>
        </pc:spChg>
        <pc:spChg chg="del mod">
          <ac:chgData name="Bent Ole Andersen" userId="ed131df3f694a1d1" providerId="LiveId" clId="{089A90EC-AA36-4A5C-B050-41173136AE9A}" dt="2018-11-22T04:49:00.520" v="181"/>
          <ac:spMkLst>
            <pc:docMk/>
            <pc:sldMk cId="3543457991" sldId="259"/>
            <ac:spMk id="6" creationId="{896058A8-B088-41AB-AF7B-5174A1F97832}"/>
          </ac:spMkLst>
        </pc:spChg>
        <pc:picChg chg="add mod">
          <ac:chgData name="Bent Ole Andersen" userId="ed131df3f694a1d1" providerId="LiveId" clId="{089A90EC-AA36-4A5C-B050-41173136AE9A}" dt="2018-11-22T04:52:32.161" v="200" actId="1076"/>
          <ac:picMkLst>
            <pc:docMk/>
            <pc:sldMk cId="3543457991" sldId="259"/>
            <ac:picMk id="3" creationId="{77A735C1-DFF6-40B0-AD03-BACC6F60BC11}"/>
          </ac:picMkLst>
        </pc:picChg>
        <pc:picChg chg="del">
          <ac:chgData name="Bent Ole Andersen" userId="ed131df3f694a1d1" providerId="LiveId" clId="{089A90EC-AA36-4A5C-B050-41173136AE9A}" dt="2018-11-22T04:50:37.209" v="194" actId="478"/>
          <ac:picMkLst>
            <pc:docMk/>
            <pc:sldMk cId="3543457991" sldId="259"/>
            <ac:picMk id="7" creationId="{DCCA2912-56EF-4375-B54C-797EBD7BFD7C}"/>
          </ac:picMkLst>
        </pc:picChg>
      </pc:sldChg>
      <pc:sldChg chg="add del">
        <pc:chgData name="Bent Ole Andersen" userId="ed131df3f694a1d1" providerId="LiveId" clId="{089A90EC-AA36-4A5C-B050-41173136AE9A}" dt="2018-11-22T05:25:02.918" v="226"/>
        <pc:sldMkLst>
          <pc:docMk/>
          <pc:sldMk cId="575498014" sldId="260"/>
        </pc:sldMkLst>
      </pc:sldChg>
      <pc:sldChg chg="addSp delSp modSp add ord delAnim modAnim">
        <pc:chgData name="Bent Ole Andersen" userId="ed131df3f694a1d1" providerId="LiveId" clId="{089A90EC-AA36-4A5C-B050-41173136AE9A}" dt="2018-11-22T05:28:31.039" v="309" actId="14100"/>
        <pc:sldMkLst>
          <pc:docMk/>
          <pc:sldMk cId="3018479935" sldId="260"/>
        </pc:sldMkLst>
        <pc:spChg chg="mod">
          <ac:chgData name="Bent Ole Andersen" userId="ed131df3f694a1d1" providerId="LiveId" clId="{089A90EC-AA36-4A5C-B050-41173136AE9A}" dt="2018-11-22T05:26:03.678" v="286" actId="14100"/>
          <ac:spMkLst>
            <pc:docMk/>
            <pc:sldMk cId="3018479935" sldId="260"/>
            <ac:spMk id="2" creationId="{07C88440-72C7-4E2B-9F85-02603A5BCCD0}"/>
          </ac:spMkLst>
        </pc:spChg>
        <pc:spChg chg="add mod">
          <ac:chgData name="Bent Ole Andersen" userId="ed131df3f694a1d1" providerId="LiveId" clId="{089A90EC-AA36-4A5C-B050-41173136AE9A}" dt="2018-11-22T05:28:02.534" v="306" actId="1076"/>
          <ac:spMkLst>
            <pc:docMk/>
            <pc:sldMk cId="3018479935" sldId="260"/>
            <ac:spMk id="3" creationId="{99152133-6CDF-4F0C-93A2-570FC81546BD}"/>
          </ac:spMkLst>
        </pc:spChg>
        <pc:spChg chg="mod">
          <ac:chgData name="Bent Ole Andersen" userId="ed131df3f694a1d1" providerId="LiveId" clId="{089A90EC-AA36-4A5C-B050-41173136AE9A}" dt="2018-11-22T05:28:31.039" v="309" actId="14100"/>
          <ac:spMkLst>
            <pc:docMk/>
            <pc:sldMk cId="3018479935" sldId="260"/>
            <ac:spMk id="4" creationId="{869F3735-1532-4A50-9DDC-10362EDB2345}"/>
          </ac:spMkLst>
        </pc:spChg>
        <pc:spChg chg="del mod">
          <ac:chgData name="Bent Ole Andersen" userId="ed131df3f694a1d1" providerId="LiveId" clId="{089A90EC-AA36-4A5C-B050-41173136AE9A}" dt="2018-11-22T05:26:29.480" v="291" actId="478"/>
          <ac:spMkLst>
            <pc:docMk/>
            <pc:sldMk cId="3018479935" sldId="260"/>
            <ac:spMk id="5" creationId="{56FFFD7A-7A8F-4416-90B8-12A5C3CBE94D}"/>
          </ac:spMkLst>
        </pc:spChg>
        <pc:spChg chg="del mod">
          <ac:chgData name="Bent Ole Andersen" userId="ed131df3f694a1d1" providerId="LiveId" clId="{089A90EC-AA36-4A5C-B050-41173136AE9A}" dt="2018-11-22T05:26:18.648" v="288" actId="478"/>
          <ac:spMkLst>
            <pc:docMk/>
            <pc:sldMk cId="3018479935" sldId="260"/>
            <ac:spMk id="6" creationId="{896058A8-B088-41AB-AF7B-5174A1F97832}"/>
          </ac:spMkLst>
        </pc:spChg>
      </pc:sldChg>
    </pc:docChg>
  </pc:docChgLst>
  <pc:docChgLst>
    <pc:chgData name="Bent Ole Andersen" userId="ed131df3f694a1d1" providerId="LiveId" clId="{F7A33D5D-BA31-4D79-B3FB-C769ECB31204}"/>
    <pc:docChg chg="addSld modSld">
      <pc:chgData name="Bent Ole Andersen" userId="ed131df3f694a1d1" providerId="LiveId" clId="{F7A33D5D-BA31-4D79-B3FB-C769ECB31204}" dt="2024-07-22T19:03:38.369" v="0"/>
      <pc:docMkLst>
        <pc:docMk/>
      </pc:docMkLst>
      <pc:sldChg chg="add">
        <pc:chgData name="Bent Ole Andersen" userId="ed131df3f694a1d1" providerId="LiveId" clId="{F7A33D5D-BA31-4D79-B3FB-C769ECB31204}" dt="2024-07-22T19:03:38.369" v="0"/>
        <pc:sldMkLst>
          <pc:docMk/>
          <pc:sldMk cId="4288187757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7/22/2024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CF305E-3EE3-4DDA-B5DF-99F67C8116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a-DK" dirty="0"/>
              <a:t>På greenen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A5BF183-3CF3-4A2F-9A72-4803E6083D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da-DK" i="1" dirty="0"/>
              <a:t>Lavet af Bent Ole</a:t>
            </a:r>
          </a:p>
          <a:p>
            <a:r>
              <a:rPr lang="da-DK" i="1" dirty="0"/>
              <a:t>På vegne af Introudvalget 2019</a:t>
            </a:r>
          </a:p>
          <a:p>
            <a:r>
              <a:rPr lang="da-DK" i="1" dirty="0"/>
              <a:t>Kilde : DGU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98CE0A9-2682-4795-B413-B8931C5A3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85" y="19285"/>
            <a:ext cx="73533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75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88440-72C7-4E2B-9F85-02603A5BC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24654"/>
            <a:ext cx="3854528" cy="1278466"/>
          </a:xfrm>
        </p:spPr>
        <p:txBody>
          <a:bodyPr/>
          <a:lstStyle/>
          <a:p>
            <a:r>
              <a:rPr lang="da-DK" dirty="0"/>
              <a:t>PUTTE MED FLAGET I HULLET.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69F3735-1532-4A50-9DDC-10362EDB2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349520"/>
            <a:ext cx="3854528" cy="880531"/>
          </a:xfrm>
        </p:spPr>
        <p:txBody>
          <a:bodyPr/>
          <a:lstStyle/>
          <a:p>
            <a:r>
              <a:rPr lang="da-DK" dirty="0"/>
              <a:t>Putte med flaget i og ramme flagstangen eller person, der passer - Regel 13.2a(2), R13.2b og R13.2c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56FFFD7A-7A8F-4416-90B8-12A5C3CBE94D}"/>
              </a:ext>
            </a:extLst>
          </p:cNvPr>
          <p:cNvSpPr txBox="1"/>
          <p:nvPr/>
        </p:nvSpPr>
        <p:spPr>
          <a:xfrm>
            <a:off x="677334" y="3486973"/>
            <a:ext cx="3854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Ingen straf for at ramme flagstang i hullet fra 2019 (eller person, der passer, hvis det sker tilfældigt)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896058A8-B088-41AB-AF7B-5174A1F97832}"/>
              </a:ext>
            </a:extLst>
          </p:cNvPr>
          <p:cNvSpPr txBox="1"/>
          <p:nvPr/>
        </p:nvSpPr>
        <p:spPr>
          <a:xfrm>
            <a:off x="677334" y="4572000"/>
            <a:ext cx="3854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Har man valgt at flagstangen skal blive i, må den ikke flyttes, når slaget er slået og bolden i bevægelse - R13.2a(1)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CCA2912-56EF-4375-B54C-797EBD7BF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420" y="2103120"/>
            <a:ext cx="4492752" cy="299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5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88440-72C7-4E2B-9F85-02603A5BC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02755"/>
            <a:ext cx="3854528" cy="1278466"/>
          </a:xfrm>
        </p:spPr>
        <p:txBody>
          <a:bodyPr/>
          <a:lstStyle/>
          <a:p>
            <a:r>
              <a:rPr lang="da-DK" dirty="0"/>
              <a:t>PUTTE MED FLAGET I HULLET.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69F3735-1532-4A50-9DDC-10362EDB2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1981710"/>
            <a:ext cx="3854528" cy="880531"/>
          </a:xfrm>
        </p:spPr>
        <p:txBody>
          <a:bodyPr/>
          <a:lstStyle/>
          <a:p>
            <a:r>
              <a:rPr lang="da-DK" dirty="0"/>
              <a:t>Hvis bolden hviler mod flagstangen og nogen del af bolden er under greenoverfladen, er bolden i hul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56FFFD7A-7A8F-4416-90B8-12A5C3CBE94D}"/>
              </a:ext>
            </a:extLst>
          </p:cNvPr>
          <p:cNvSpPr txBox="1"/>
          <p:nvPr/>
        </p:nvSpPr>
        <p:spPr>
          <a:xfrm>
            <a:off x="677334" y="2980097"/>
            <a:ext cx="3854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Hvis bolden hviler mod flagstangen og ingen del af bolden er under greenoverfladen, er bolden ikke i hul og skal spilles, som den ligger.</a:t>
            </a:r>
            <a:r>
              <a:rPr lang="da-DK" dirty="0"/>
              <a:t> 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896058A8-B088-41AB-AF7B-5174A1F97832}"/>
              </a:ext>
            </a:extLst>
          </p:cNvPr>
          <p:cNvSpPr txBox="1"/>
          <p:nvPr/>
        </p:nvSpPr>
        <p:spPr>
          <a:xfrm>
            <a:off x="677334" y="4307168"/>
            <a:ext cx="385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Hvis flagstangen fjernes og bolden derved flyttes – hvad enten den falder i hul eller ligger stille andetsteds – skal bolden placeres på hulkanten uden straf.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A46501D-C0BC-4959-97EC-F45D63654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915" y="2137837"/>
            <a:ext cx="5846261" cy="3123438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1B3561BD-016B-46B1-B9E7-9DFE15AAFE7F}"/>
              </a:ext>
            </a:extLst>
          </p:cNvPr>
          <p:cNvSpPr txBox="1"/>
          <p:nvPr/>
        </p:nvSpPr>
        <p:spPr>
          <a:xfrm>
            <a:off x="677334" y="5550408"/>
            <a:ext cx="3854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Bolden anses altså i modsætning til før (gammel Regel 17-4) for ikke at være i hul med forrige slag i denne sammenhæng.</a:t>
            </a:r>
          </a:p>
        </p:txBody>
      </p:sp>
    </p:spTree>
    <p:extLst>
      <p:ext uri="{BB962C8B-B14F-4D97-AF65-F5344CB8AC3E}">
        <p14:creationId xmlns:p14="http://schemas.microsoft.com/office/powerpoint/2010/main" val="42053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88440-72C7-4E2B-9F85-02603A5BC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730411"/>
            <a:ext cx="3854528" cy="850392"/>
          </a:xfrm>
        </p:spPr>
        <p:txBody>
          <a:bodyPr/>
          <a:lstStyle/>
          <a:p>
            <a:r>
              <a:rPr lang="da-DK" dirty="0"/>
              <a:t>REPARERE SKADER PÅ GREENEN.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69F3735-1532-4A50-9DDC-10362EDB2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1864888"/>
            <a:ext cx="3854528" cy="2121896"/>
          </a:xfrm>
        </p:spPr>
        <p:txBody>
          <a:bodyPr>
            <a:normAutofit fontScale="25000" lnSpcReduction="20000"/>
          </a:bodyPr>
          <a:lstStyle/>
          <a:p>
            <a:pPr fontAlgn="base"/>
            <a:r>
              <a:rPr lang="da-DK" sz="5600" dirty="0"/>
              <a:t>Regel 13.1c(2)</a:t>
            </a:r>
          </a:p>
          <a:p>
            <a:pPr fontAlgn="base"/>
            <a:r>
              <a:rPr lang="da-DK" sz="5600" dirty="0"/>
              <a:t>Reparere fleste skader på greenen - bringe så nært som muligt tilbage til original stand</a:t>
            </a:r>
          </a:p>
          <a:p>
            <a:pPr lvl="1" fontAlgn="base"/>
            <a:r>
              <a:rPr lang="da-DK" sz="5600" dirty="0"/>
              <a:t>Spikemærker, andre skader, fjerne sten, agern, mv. og reparere tilhørende hul</a:t>
            </a:r>
          </a:p>
          <a:p>
            <a:pPr lvl="1" fontAlgn="base"/>
            <a:r>
              <a:rPr lang="da-DK" sz="5600" dirty="0"/>
              <a:t>Kun ved brug af sine hænder eller andre dele af kroppen, samt pitchfork, kølle eller lignende fra normalt udstyr.</a:t>
            </a:r>
          </a:p>
          <a:p>
            <a:pPr lvl="1" fontAlgn="base"/>
            <a:r>
              <a:rPr lang="da-DK" sz="5600" dirty="0"/>
              <a:t>Uden unødig forsinkelse</a:t>
            </a:r>
          </a:p>
          <a:p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56FFFD7A-7A8F-4416-90B8-12A5C3CBE94D}"/>
              </a:ext>
            </a:extLst>
          </p:cNvPr>
          <p:cNvSpPr txBox="1"/>
          <p:nvPr/>
        </p:nvSpPr>
        <p:spPr>
          <a:xfrm>
            <a:off x="677334" y="4270869"/>
            <a:ext cx="3854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"Skader på greenen" er ikke</a:t>
            </a:r>
          </a:p>
          <a:p>
            <a:pPr fontAlgn="base"/>
            <a:r>
              <a:rPr lang="da-DK" sz="1400" dirty="0"/>
              <a:t>Almindeligt slid på hullet</a:t>
            </a:r>
          </a:p>
          <a:p>
            <a:pPr fontAlgn="base"/>
            <a:r>
              <a:rPr lang="da-DK" sz="1400" dirty="0"/>
              <a:t>Luftningshuller</a:t>
            </a:r>
          </a:p>
          <a:p>
            <a:pPr fontAlgn="base"/>
            <a:r>
              <a:rPr lang="da-DK" sz="1400" dirty="0"/>
              <a:t>Skæremærker fra græsklipper</a:t>
            </a:r>
          </a:p>
          <a:p>
            <a:pPr fontAlgn="base"/>
            <a:r>
              <a:rPr lang="da-DK" sz="1400" dirty="0"/>
              <a:t>Overfladeskader på grund af misvækst, svamp og lignende</a:t>
            </a:r>
          </a:p>
          <a:p>
            <a:pPr fontAlgn="base"/>
            <a:r>
              <a:rPr lang="da-DK" sz="1400" dirty="0"/>
              <a:t>Skader fra oversvømmelse og andre naturbegivenheder</a:t>
            </a:r>
          </a:p>
          <a:p>
            <a:pPr fontAlgn="base"/>
            <a:r>
              <a:rPr lang="da-DK" sz="1400" dirty="0"/>
              <a:t>Anden plantevækst i greenoverfladen</a:t>
            </a:r>
          </a:p>
          <a:p>
            <a:endParaRPr lang="da-DK" sz="1400" dirty="0"/>
          </a:p>
        </p:txBody>
      </p:sp>
      <p:pic>
        <p:nvPicPr>
          <p:cNvPr id="3" name="pa-greenen">
            <a:hlinkClick r:id="" action="ppaction://media"/>
            <a:extLst>
              <a:ext uri="{FF2B5EF4-FFF2-40B4-BE49-F238E27FC236}">
                <a16:creationId xmlns:a16="http://schemas.microsoft.com/office/drawing/2014/main" id="{77A735C1-DFF6-40B0-AD03-BACC6F60BC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9200" y="1864888"/>
            <a:ext cx="5980176" cy="336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5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94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88440-72C7-4E2B-9F85-02603A5BC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24654"/>
            <a:ext cx="4388442" cy="1278466"/>
          </a:xfrm>
        </p:spPr>
        <p:txBody>
          <a:bodyPr/>
          <a:lstStyle/>
          <a:p>
            <a:r>
              <a:rPr lang="da-DK" dirty="0"/>
              <a:t>BERØRER SPILLELINJEN PÅ GREENEN.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69F3735-1532-4A50-9DDC-10362EDB2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349520"/>
            <a:ext cx="3854528" cy="1079480"/>
          </a:xfrm>
        </p:spPr>
        <p:txBody>
          <a:bodyPr>
            <a:normAutofit/>
          </a:bodyPr>
          <a:lstStyle/>
          <a:p>
            <a:pPr fontAlgn="base"/>
            <a:r>
              <a:rPr lang="da-DK" sz="1600" dirty="0"/>
              <a:t>Regel 10.2b(2)</a:t>
            </a:r>
          </a:p>
          <a:p>
            <a:pPr fontAlgn="base"/>
            <a:r>
              <a:rPr lang="da-DK" sz="1600" dirty="0"/>
              <a:t>Røre spillelinje på greenen under udpegning af spillelinje</a:t>
            </a:r>
          </a:p>
          <a:p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CCA2912-56EF-4375-B54C-797EBD7BF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420" y="2103120"/>
            <a:ext cx="4492752" cy="2995168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99152133-6CDF-4F0C-93A2-570FC81546BD}"/>
              </a:ext>
            </a:extLst>
          </p:cNvPr>
          <p:cNvSpPr txBox="1"/>
          <p:nvPr/>
        </p:nvSpPr>
        <p:spPr>
          <a:xfrm>
            <a:off x="677334" y="3600704"/>
            <a:ext cx="3336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Ingen straf så længe, der ikke foretages noget for at forbedre linjen</a:t>
            </a:r>
          </a:p>
        </p:txBody>
      </p:sp>
    </p:spTree>
    <p:extLst>
      <p:ext uri="{BB962C8B-B14F-4D97-AF65-F5344CB8AC3E}">
        <p14:creationId xmlns:p14="http://schemas.microsoft.com/office/powerpoint/2010/main" val="301847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83912F-0796-49F3-A4C8-DF9975DD30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a-DK" dirty="0"/>
              <a:t>Slut for i dag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86BEA85-0894-4782-9268-3AF7C6403A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5400" dirty="0"/>
              <a:t>Spørgsmål ??</a:t>
            </a:r>
          </a:p>
        </p:txBody>
      </p:sp>
    </p:spTree>
    <p:extLst>
      <p:ext uri="{BB962C8B-B14F-4D97-AF65-F5344CB8AC3E}">
        <p14:creationId xmlns:p14="http://schemas.microsoft.com/office/powerpoint/2010/main" val="428818775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525</TotalTime>
  <Words>331</Words>
  <Application>Microsoft Office PowerPoint</Application>
  <PresentationFormat>Widescreen</PresentationFormat>
  <Paragraphs>32</Paragraphs>
  <Slides>6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11" baseType="lpstr">
      <vt:lpstr>Arial</vt:lpstr>
      <vt:lpstr>Trebuchet MS</vt:lpstr>
      <vt:lpstr>Wingdings</vt:lpstr>
      <vt:lpstr>Wingdings 3</vt:lpstr>
      <vt:lpstr>Facet</vt:lpstr>
      <vt:lpstr>På greenen</vt:lpstr>
      <vt:lpstr>PUTTE MED FLAGET I HULLET.</vt:lpstr>
      <vt:lpstr>PUTTE MED FLAGET I HULLET.</vt:lpstr>
      <vt:lpstr>REPARERE SKADER PÅ GREENEN.</vt:lpstr>
      <vt:lpstr>BERØRER SPILLELINJEN PÅ GREENEN.</vt:lpstr>
      <vt:lpstr>Slut for i dag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På greenen</dc:title>
  <dc:creator>Bent Ole Andersen</dc:creator>
  <cp:lastModifiedBy>Bent Ole Andersen</cp:lastModifiedBy>
  <cp:revision>1</cp:revision>
  <dcterms:created xsi:type="dcterms:W3CDTF">2018-11-21T20:50:23Z</dcterms:created>
  <dcterms:modified xsi:type="dcterms:W3CDTF">2024-07-22T19:03:45Z</dcterms:modified>
</cp:coreProperties>
</file>