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200184-4F70-4DE3-84E2-F4D21944373E}" v="1793" dt="2023-07-19T06:37:10.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8" autoAdjust="0"/>
    <p:restoredTop sz="94660"/>
  </p:normalViewPr>
  <p:slideViewPr>
    <p:cSldViewPr snapToGrid="0">
      <p:cViewPr varScale="1">
        <p:scale>
          <a:sx n="107" d="100"/>
          <a:sy n="107" d="100"/>
        </p:scale>
        <p:origin x="138"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t Ole Andersen" userId="ed131df3f694a1d1" providerId="LiveId" clId="{6C200184-4F70-4DE3-84E2-F4D21944373E}"/>
    <pc:docChg chg="custSel modSld">
      <pc:chgData name="Bent Ole Andersen" userId="ed131df3f694a1d1" providerId="LiveId" clId="{6C200184-4F70-4DE3-84E2-F4D21944373E}" dt="2023-07-19T06:37:10.149" v="1838" actId="2711"/>
      <pc:docMkLst>
        <pc:docMk/>
      </pc:docMkLst>
      <pc:sldChg chg="modSp mod">
        <pc:chgData name="Bent Ole Andersen" userId="ed131df3f694a1d1" providerId="LiveId" clId="{6C200184-4F70-4DE3-84E2-F4D21944373E}" dt="2023-07-19T05:51:23.186" v="1" actId="20577"/>
        <pc:sldMkLst>
          <pc:docMk/>
          <pc:sldMk cId="2516559052" sldId="256"/>
        </pc:sldMkLst>
        <pc:spChg chg="mod">
          <ac:chgData name="Bent Ole Andersen" userId="ed131df3f694a1d1" providerId="LiveId" clId="{6C200184-4F70-4DE3-84E2-F4D21944373E}" dt="2023-07-19T05:51:23.186" v="1" actId="20577"/>
          <ac:spMkLst>
            <pc:docMk/>
            <pc:sldMk cId="2516559052" sldId="256"/>
            <ac:spMk id="3" creationId="{12FDCC35-5C58-48C6-A444-CDC75ECFB658}"/>
          </ac:spMkLst>
        </pc:spChg>
      </pc:sldChg>
      <pc:sldChg chg="modSp mod modAnim">
        <pc:chgData name="Bent Ole Andersen" userId="ed131df3f694a1d1" providerId="LiveId" clId="{6C200184-4F70-4DE3-84E2-F4D21944373E}" dt="2023-07-19T05:56:43.333" v="100"/>
        <pc:sldMkLst>
          <pc:docMk/>
          <pc:sldMk cId="1941094531" sldId="257"/>
        </pc:sldMkLst>
        <pc:spChg chg="mod">
          <ac:chgData name="Bent Ole Andersen" userId="ed131df3f694a1d1" providerId="LiveId" clId="{6C200184-4F70-4DE3-84E2-F4D21944373E}" dt="2023-07-19T05:52:58.416" v="39" actId="20577"/>
          <ac:spMkLst>
            <pc:docMk/>
            <pc:sldMk cId="1941094531" sldId="257"/>
            <ac:spMk id="2" creationId="{C5AA2817-4805-6980-B99B-E673E738E878}"/>
          </ac:spMkLst>
        </pc:spChg>
        <pc:spChg chg="mod">
          <ac:chgData name="Bent Ole Andersen" userId="ed131df3f694a1d1" providerId="LiveId" clId="{6C200184-4F70-4DE3-84E2-F4D21944373E}" dt="2023-07-19T05:54:58.267" v="95" actId="27636"/>
          <ac:spMkLst>
            <pc:docMk/>
            <pc:sldMk cId="1941094531" sldId="257"/>
            <ac:spMk id="4" creationId="{9A06CF73-1785-A47B-F4A7-4B74572BED7C}"/>
          </ac:spMkLst>
        </pc:spChg>
        <pc:spChg chg="mod">
          <ac:chgData name="Bent Ole Andersen" userId="ed131df3f694a1d1" providerId="LiveId" clId="{6C200184-4F70-4DE3-84E2-F4D21944373E}" dt="2023-07-19T05:55:16.772" v="97"/>
          <ac:spMkLst>
            <pc:docMk/>
            <pc:sldMk cId="1941094531" sldId="257"/>
            <ac:spMk id="6" creationId="{CC84EDB1-50B4-5A7B-7513-4F9713F28FE0}"/>
          </ac:spMkLst>
        </pc:spChg>
      </pc:sldChg>
      <pc:sldChg chg="modSp mod modAnim">
        <pc:chgData name="Bent Ole Andersen" userId="ed131df3f694a1d1" providerId="LiveId" clId="{6C200184-4F70-4DE3-84E2-F4D21944373E}" dt="2023-07-19T06:34:49.216" v="1831" actId="2711"/>
        <pc:sldMkLst>
          <pc:docMk/>
          <pc:sldMk cId="467612627" sldId="258"/>
        </pc:sldMkLst>
        <pc:spChg chg="mod">
          <ac:chgData name="Bent Ole Andersen" userId="ed131df3f694a1d1" providerId="LiveId" clId="{6C200184-4F70-4DE3-84E2-F4D21944373E}" dt="2023-07-19T05:57:30.843" v="137" actId="20577"/>
          <ac:spMkLst>
            <pc:docMk/>
            <pc:sldMk cId="467612627" sldId="258"/>
            <ac:spMk id="2" creationId="{10CFCC17-3433-968C-E010-3A8BBC86E369}"/>
          </ac:spMkLst>
        </pc:spChg>
        <pc:spChg chg="mod">
          <ac:chgData name="Bent Ole Andersen" userId="ed131df3f694a1d1" providerId="LiveId" clId="{6C200184-4F70-4DE3-84E2-F4D21944373E}" dt="2023-07-19T06:34:09.920" v="1829" actId="255"/>
          <ac:spMkLst>
            <pc:docMk/>
            <pc:sldMk cId="467612627" sldId="258"/>
            <ac:spMk id="4" creationId="{88531614-BFE4-8843-FBDB-C42C6A55593F}"/>
          </ac:spMkLst>
        </pc:spChg>
        <pc:spChg chg="mod">
          <ac:chgData name="Bent Ole Andersen" userId="ed131df3f694a1d1" providerId="LiveId" clId="{6C200184-4F70-4DE3-84E2-F4D21944373E}" dt="2023-07-19T06:34:49.216" v="1831" actId="2711"/>
          <ac:spMkLst>
            <pc:docMk/>
            <pc:sldMk cId="467612627" sldId="258"/>
            <ac:spMk id="6" creationId="{C5505762-2809-F3E7-DF18-253AA04A3635}"/>
          </ac:spMkLst>
        </pc:spChg>
      </pc:sldChg>
      <pc:sldChg chg="modSp modAnim">
        <pc:chgData name="Bent Ole Andersen" userId="ed131df3f694a1d1" providerId="LiveId" clId="{6C200184-4F70-4DE3-84E2-F4D21944373E}" dt="2023-07-19T06:35:24.153" v="1832" actId="2711"/>
        <pc:sldMkLst>
          <pc:docMk/>
          <pc:sldMk cId="651244302" sldId="259"/>
        </pc:sldMkLst>
        <pc:spChg chg="mod">
          <ac:chgData name="Bent Ole Andersen" userId="ed131df3f694a1d1" providerId="LiveId" clId="{6C200184-4F70-4DE3-84E2-F4D21944373E}" dt="2023-07-19T06:04:31.674" v="510" actId="20577"/>
          <ac:spMkLst>
            <pc:docMk/>
            <pc:sldMk cId="651244302" sldId="259"/>
            <ac:spMk id="2" creationId="{52CD5846-44C1-817A-0D86-0649A3F67505}"/>
          </ac:spMkLst>
        </pc:spChg>
        <pc:spChg chg="mod">
          <ac:chgData name="Bent Ole Andersen" userId="ed131df3f694a1d1" providerId="LiveId" clId="{6C200184-4F70-4DE3-84E2-F4D21944373E}" dt="2023-07-19T06:05:55.525" v="586" actId="6549"/>
          <ac:spMkLst>
            <pc:docMk/>
            <pc:sldMk cId="651244302" sldId="259"/>
            <ac:spMk id="4" creationId="{67A6A8C0-11AF-A682-7983-7FD117963178}"/>
          </ac:spMkLst>
        </pc:spChg>
        <pc:spChg chg="mod">
          <ac:chgData name="Bent Ole Andersen" userId="ed131df3f694a1d1" providerId="LiveId" clId="{6C200184-4F70-4DE3-84E2-F4D21944373E}" dt="2023-07-19T06:35:24.153" v="1832" actId="2711"/>
          <ac:spMkLst>
            <pc:docMk/>
            <pc:sldMk cId="651244302" sldId="259"/>
            <ac:spMk id="6" creationId="{010C1ABB-2967-43F6-077E-1049D313DF7A}"/>
          </ac:spMkLst>
        </pc:spChg>
      </pc:sldChg>
      <pc:sldChg chg="modSp">
        <pc:chgData name="Bent Ole Andersen" userId="ed131df3f694a1d1" providerId="LiveId" clId="{6C200184-4F70-4DE3-84E2-F4D21944373E}" dt="2023-07-19T06:36:12.913" v="1834" actId="2711"/>
        <pc:sldMkLst>
          <pc:docMk/>
          <pc:sldMk cId="3917205200" sldId="260"/>
        </pc:sldMkLst>
        <pc:spChg chg="mod">
          <ac:chgData name="Bent Ole Andersen" userId="ed131df3f694a1d1" providerId="LiveId" clId="{6C200184-4F70-4DE3-84E2-F4D21944373E}" dt="2023-07-19T06:09:07.178" v="801" actId="20577"/>
          <ac:spMkLst>
            <pc:docMk/>
            <pc:sldMk cId="3917205200" sldId="260"/>
            <ac:spMk id="2" creationId="{FEC073FB-0B95-E599-B2F4-3E6378300B71}"/>
          </ac:spMkLst>
        </pc:spChg>
        <pc:spChg chg="mod">
          <ac:chgData name="Bent Ole Andersen" userId="ed131df3f694a1d1" providerId="LiveId" clId="{6C200184-4F70-4DE3-84E2-F4D21944373E}" dt="2023-07-19T06:35:56.118" v="1833" actId="2711"/>
          <ac:spMkLst>
            <pc:docMk/>
            <pc:sldMk cId="3917205200" sldId="260"/>
            <ac:spMk id="4" creationId="{2B5DDF70-3154-0C72-CA85-BF15D7F4B1BA}"/>
          </ac:spMkLst>
        </pc:spChg>
        <pc:spChg chg="mod">
          <ac:chgData name="Bent Ole Andersen" userId="ed131df3f694a1d1" providerId="LiveId" clId="{6C200184-4F70-4DE3-84E2-F4D21944373E}" dt="2023-07-19T06:36:12.913" v="1834" actId="2711"/>
          <ac:spMkLst>
            <pc:docMk/>
            <pc:sldMk cId="3917205200" sldId="260"/>
            <ac:spMk id="6" creationId="{D1812966-FCB3-3FE5-80BB-46ACA1885B8D}"/>
          </ac:spMkLst>
        </pc:spChg>
      </pc:sldChg>
      <pc:sldChg chg="modSp">
        <pc:chgData name="Bent Ole Andersen" userId="ed131df3f694a1d1" providerId="LiveId" clId="{6C200184-4F70-4DE3-84E2-F4D21944373E}" dt="2023-07-19T06:36:42.756" v="1836" actId="2711"/>
        <pc:sldMkLst>
          <pc:docMk/>
          <pc:sldMk cId="2532229220" sldId="261"/>
        </pc:sldMkLst>
        <pc:spChg chg="mod">
          <ac:chgData name="Bent Ole Andersen" userId="ed131df3f694a1d1" providerId="LiveId" clId="{6C200184-4F70-4DE3-84E2-F4D21944373E}" dt="2023-07-19T06:26:36.595" v="1138" actId="6549"/>
          <ac:spMkLst>
            <pc:docMk/>
            <pc:sldMk cId="2532229220" sldId="261"/>
            <ac:spMk id="2" creationId="{1402699B-119E-A6E6-55D7-E03D8A55301E}"/>
          </ac:spMkLst>
        </pc:spChg>
        <pc:spChg chg="mod">
          <ac:chgData name="Bent Ole Andersen" userId="ed131df3f694a1d1" providerId="LiveId" clId="{6C200184-4F70-4DE3-84E2-F4D21944373E}" dt="2023-07-19T06:36:30.273" v="1835" actId="2711"/>
          <ac:spMkLst>
            <pc:docMk/>
            <pc:sldMk cId="2532229220" sldId="261"/>
            <ac:spMk id="4" creationId="{95D01713-C918-5DDD-492B-FF5B41591546}"/>
          </ac:spMkLst>
        </pc:spChg>
        <pc:spChg chg="mod">
          <ac:chgData name="Bent Ole Andersen" userId="ed131df3f694a1d1" providerId="LiveId" clId="{6C200184-4F70-4DE3-84E2-F4D21944373E}" dt="2023-07-19T06:36:42.756" v="1836" actId="2711"/>
          <ac:spMkLst>
            <pc:docMk/>
            <pc:sldMk cId="2532229220" sldId="261"/>
            <ac:spMk id="6" creationId="{3D05EFD5-32A7-F10E-529C-C64B22C048AE}"/>
          </ac:spMkLst>
        </pc:spChg>
      </pc:sldChg>
      <pc:sldChg chg="modSp mod">
        <pc:chgData name="Bent Ole Andersen" userId="ed131df3f694a1d1" providerId="LiveId" clId="{6C200184-4F70-4DE3-84E2-F4D21944373E}" dt="2023-07-19T06:37:10.149" v="1838" actId="2711"/>
        <pc:sldMkLst>
          <pc:docMk/>
          <pc:sldMk cId="1883432127" sldId="262"/>
        </pc:sldMkLst>
        <pc:spChg chg="mod">
          <ac:chgData name="Bent Ole Andersen" userId="ed131df3f694a1d1" providerId="LiveId" clId="{6C200184-4F70-4DE3-84E2-F4D21944373E}" dt="2023-07-19T06:30:47.825" v="1480" actId="20577"/>
          <ac:spMkLst>
            <pc:docMk/>
            <pc:sldMk cId="1883432127" sldId="262"/>
            <ac:spMk id="2" creationId="{0D0F145D-705B-E7FF-E46A-469EA6FD5683}"/>
          </ac:spMkLst>
        </pc:spChg>
        <pc:spChg chg="mod">
          <ac:chgData name="Bent Ole Andersen" userId="ed131df3f694a1d1" providerId="LiveId" clId="{6C200184-4F70-4DE3-84E2-F4D21944373E}" dt="2023-07-19T06:36:59.836" v="1837" actId="2711"/>
          <ac:spMkLst>
            <pc:docMk/>
            <pc:sldMk cId="1883432127" sldId="262"/>
            <ac:spMk id="4" creationId="{2241B804-6BA3-7377-F0D0-578CE9B4E759}"/>
          </ac:spMkLst>
        </pc:spChg>
        <pc:spChg chg="mod">
          <ac:chgData name="Bent Ole Andersen" userId="ed131df3f694a1d1" providerId="LiveId" clId="{6C200184-4F70-4DE3-84E2-F4D21944373E}" dt="2023-07-19T06:37:10.149" v="1838" actId="2711"/>
          <ac:spMkLst>
            <pc:docMk/>
            <pc:sldMk cId="1883432127" sldId="262"/>
            <ac:spMk id="6" creationId="{BE38FBD8-2675-6B73-42AA-9F49254CC84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a-DK"/>
              <a:t>Klik for at redigere titeltypografien i masteren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og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a-DK"/>
              <a:t>Klik for at redigere titeltypografien i masteren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teksttypografien i masteren</a:t>
            </a:r>
          </a:p>
        </p:txBody>
      </p:sp>
      <p:sp>
        <p:nvSpPr>
          <p:cNvPr id="4" name="Date Placeholder 3"/>
          <p:cNvSpPr>
            <a:spLocks noGrp="1"/>
          </p:cNvSpPr>
          <p:nvPr>
            <p:ph type="dt" sz="half" idx="10"/>
          </p:nvPr>
        </p:nvSpPr>
        <p:spPr/>
        <p:txBody>
          <a:bodyPr/>
          <a:lstStyle/>
          <a:p>
            <a:fld id="{B61BEF0D-F0BB-DE4B-95CE-6DB70DBA9567}" type="datetimeFigureOut">
              <a:rPr lang="en-US" dirty="0"/>
              <a:pPr/>
              <a:t>7/19/2023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a-DK"/>
              <a:t>Klik for at redigere titeltypografien i masteren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a:t>Rediger teksttypografien i masteren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teksttypografien i masteren</a:t>
            </a:r>
          </a:p>
        </p:txBody>
      </p:sp>
      <p:sp>
        <p:nvSpPr>
          <p:cNvPr id="4" name="Date Placeholder 3"/>
          <p:cNvSpPr>
            <a:spLocks noGrp="1"/>
          </p:cNvSpPr>
          <p:nvPr>
            <p:ph type="dt" sz="half" idx="10"/>
          </p:nvPr>
        </p:nvSpPr>
        <p:spPr/>
        <p:txBody>
          <a:bodyPr/>
          <a:lstStyle/>
          <a:p>
            <a:fld id="{B61BEF0D-F0BB-DE4B-95CE-6DB70DBA9567}" type="datetimeFigureOut">
              <a:rPr lang="en-US" dirty="0"/>
              <a:pPr/>
              <a:t>7/19/2023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a-DK"/>
              <a:t>Klik for at redigere titeltypografien i masteren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teksttypografien i masteren</a:t>
            </a:r>
          </a:p>
        </p:txBody>
      </p:sp>
      <p:sp>
        <p:nvSpPr>
          <p:cNvPr id="4" name="Date Placeholder 3"/>
          <p:cNvSpPr>
            <a:spLocks noGrp="1"/>
          </p:cNvSpPr>
          <p:nvPr>
            <p:ph type="dt" sz="half" idx="10"/>
          </p:nvPr>
        </p:nvSpPr>
        <p:spPr/>
        <p:txBody>
          <a:bodyPr/>
          <a:lstStyle/>
          <a:p>
            <a:fld id="{B61BEF0D-F0BB-DE4B-95CE-6DB70DBA9567}" type="datetimeFigureOut">
              <a:rPr lang="en-US" dirty="0"/>
              <a:pPr/>
              <a:t>7/19/2023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ort med citat og nav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a-DK"/>
              <a:t>Klik for at redigere titeltypografien i masteren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a:t>Rediger teksttypografien i masteren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teksttypografien i masteren</a:t>
            </a:r>
          </a:p>
        </p:txBody>
      </p:sp>
      <p:sp>
        <p:nvSpPr>
          <p:cNvPr id="4" name="Date Placeholder 3"/>
          <p:cNvSpPr>
            <a:spLocks noGrp="1"/>
          </p:cNvSpPr>
          <p:nvPr>
            <p:ph type="dt" sz="half" idx="10"/>
          </p:nvPr>
        </p:nvSpPr>
        <p:spPr/>
        <p:txBody>
          <a:bodyPr/>
          <a:lstStyle/>
          <a:p>
            <a:fld id="{B61BEF0D-F0BB-DE4B-95CE-6DB70DBA9567}" type="datetimeFigureOut">
              <a:rPr lang="en-US" dirty="0"/>
              <a:pPr/>
              <a:t>7/19/2023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ndt eller falsk">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a-DK"/>
              <a:t>Klik for at redigere titeltypografien i masteren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a:t>Rediger teksttypografien i masteren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teksttypografien i masteren</a:t>
            </a:r>
          </a:p>
        </p:txBody>
      </p:sp>
      <p:sp>
        <p:nvSpPr>
          <p:cNvPr id="4" name="Date Placeholder 3"/>
          <p:cNvSpPr>
            <a:spLocks noGrp="1"/>
          </p:cNvSpPr>
          <p:nvPr>
            <p:ph type="dt" sz="half" idx="10"/>
          </p:nvPr>
        </p:nvSpPr>
        <p:spPr/>
        <p:txBody>
          <a:bodyPr/>
          <a:lstStyle/>
          <a:p>
            <a:fld id="{B61BEF0D-F0BB-DE4B-95CE-6DB70DBA9567}" type="datetimeFigureOut">
              <a:rPr lang="en-US" dirty="0"/>
              <a:pPr/>
              <a:t>7/19/2023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7/19/2023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a-DK"/>
              <a:t>Klik for at redigere titeltypografien i masteren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teksttypografien i masteren</a:t>
            </a:r>
          </a:p>
        </p:txBody>
      </p:sp>
      <p:sp>
        <p:nvSpPr>
          <p:cNvPr id="4" name="Date Placeholder 3"/>
          <p:cNvSpPr>
            <a:spLocks noGrp="1"/>
          </p:cNvSpPr>
          <p:nvPr>
            <p:ph type="dt" sz="half" idx="10"/>
          </p:nvPr>
        </p:nvSpPr>
        <p:spPr/>
        <p:txBody>
          <a:bodyPr/>
          <a:lstStyle/>
          <a:p>
            <a:fld id="{B61BEF0D-F0BB-DE4B-95CE-6DB70DBA9567}" type="datetimeFigureOut">
              <a:rPr lang="en-US" dirty="0"/>
              <a:pPr/>
              <a:t>7/19/2023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7/19/2023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a-DK"/>
              <a:t>Klik for at redigere titeltypografien i masteren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a-DK"/>
              <a:t>Klik for at redigere titeltypografien i masteren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a-DK"/>
              <a:t>Rediger teksttypografien i masteren</a:t>
            </a:r>
          </a:p>
        </p:txBody>
      </p:sp>
      <p:sp>
        <p:nvSpPr>
          <p:cNvPr id="5" name="Date Placeholder 4"/>
          <p:cNvSpPr>
            <a:spLocks noGrp="1"/>
          </p:cNvSpPr>
          <p:nvPr>
            <p:ph type="dt" sz="half" idx="10"/>
          </p:nvPr>
        </p:nvSpPr>
        <p:spPr/>
        <p:txBody>
          <a:bodyPr/>
          <a:lstStyle/>
          <a:p>
            <a:fld id="{42A54C80-263E-416B-A8E0-580EDEADCBDC}" type="datetimeFigureOut">
              <a:rPr lang="en-US" dirty="0"/>
              <a:t>7/19/2023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teksttypografien i masteren</a:t>
            </a:r>
          </a:p>
        </p:txBody>
      </p:sp>
      <p:sp>
        <p:nvSpPr>
          <p:cNvPr id="5" name="Date Placeholder 4"/>
          <p:cNvSpPr>
            <a:spLocks noGrp="1"/>
          </p:cNvSpPr>
          <p:nvPr>
            <p:ph type="dt" sz="half" idx="10"/>
          </p:nvPr>
        </p:nvSpPr>
        <p:spPr/>
        <p:txBody>
          <a:bodyPr/>
          <a:lstStyle/>
          <a:p>
            <a:fld id="{B61BEF0D-F0BB-DE4B-95CE-6DB70DBA9567}" type="datetimeFigureOut">
              <a:rPr lang="en-US" dirty="0"/>
              <a:pPr/>
              <a:t>7/19/2023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7/19/2023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randa.org/da-DK/rog/the-rules-of-golf/rule-15#15_1a"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randa.org/da-DK/rog/the-rules-of-golf/rule-7#7_4"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randa.org/da-DK/rog/the-rules-of-golf/rule-13#13_1d"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BC59A7-D1BC-47F0-8FC2-5422A6EE42D0}"/>
              </a:ext>
            </a:extLst>
          </p:cNvPr>
          <p:cNvSpPr>
            <a:spLocks noGrp="1"/>
          </p:cNvSpPr>
          <p:nvPr>
            <p:ph type="ctrTitle"/>
          </p:nvPr>
        </p:nvSpPr>
        <p:spPr/>
        <p:txBody>
          <a:bodyPr/>
          <a:lstStyle/>
          <a:p>
            <a:r>
              <a:rPr lang="da-DK" dirty="0"/>
              <a:t>6 hurtige spørgsmål.</a:t>
            </a:r>
          </a:p>
        </p:txBody>
      </p:sp>
      <p:sp>
        <p:nvSpPr>
          <p:cNvPr id="3" name="Undertitel 2">
            <a:extLst>
              <a:ext uri="{FF2B5EF4-FFF2-40B4-BE49-F238E27FC236}">
                <a16:creationId xmlns:a16="http://schemas.microsoft.com/office/drawing/2014/main" id="{12FDCC35-5C58-48C6-A444-CDC75ECFB658}"/>
              </a:ext>
            </a:extLst>
          </p:cNvPr>
          <p:cNvSpPr>
            <a:spLocks noGrp="1"/>
          </p:cNvSpPr>
          <p:nvPr>
            <p:ph type="subTitle" idx="1"/>
          </p:nvPr>
        </p:nvSpPr>
        <p:spPr/>
        <p:txBody>
          <a:bodyPr/>
          <a:lstStyle/>
          <a:p>
            <a:r>
              <a:rPr lang="da-DK" dirty="0"/>
              <a:t>Lavet af Bent Ole</a:t>
            </a:r>
          </a:p>
          <a:p>
            <a:r>
              <a:rPr lang="da-DK" dirty="0"/>
              <a:t>På vegne af Introudvalget 19/07-2023.</a:t>
            </a:r>
          </a:p>
        </p:txBody>
      </p:sp>
      <p:pic>
        <p:nvPicPr>
          <p:cNvPr id="4" name="Billede 3">
            <a:extLst>
              <a:ext uri="{FF2B5EF4-FFF2-40B4-BE49-F238E27FC236}">
                <a16:creationId xmlns:a16="http://schemas.microsoft.com/office/drawing/2014/main" id="{9B4C025E-69B4-4BAE-873D-96E85202C9EB}"/>
              </a:ext>
            </a:extLst>
          </p:cNvPr>
          <p:cNvPicPr>
            <a:picLocks noChangeAspect="1"/>
          </p:cNvPicPr>
          <p:nvPr/>
        </p:nvPicPr>
        <p:blipFill>
          <a:blip r:embed="rId2"/>
          <a:stretch>
            <a:fillRect/>
          </a:stretch>
        </p:blipFill>
        <p:spPr>
          <a:xfrm>
            <a:off x="1830319" y="57385"/>
            <a:ext cx="7305675" cy="1524000"/>
          </a:xfrm>
          <a:prstGeom prst="rect">
            <a:avLst/>
          </a:prstGeom>
        </p:spPr>
      </p:pic>
      <p:pic>
        <p:nvPicPr>
          <p:cNvPr id="8" name="Billede 7" descr="Et billede, der indeholder atletik, golf, sport&#10;&#10;Automatisk genereret beskrivelse">
            <a:extLst>
              <a:ext uri="{FF2B5EF4-FFF2-40B4-BE49-F238E27FC236}">
                <a16:creationId xmlns:a16="http://schemas.microsoft.com/office/drawing/2014/main" id="{1677BF0D-46ED-4BDA-A4E4-1FF07DD3CE50}"/>
              </a:ext>
            </a:extLst>
          </p:cNvPr>
          <p:cNvPicPr>
            <a:picLocks noChangeAspect="1"/>
          </p:cNvPicPr>
          <p:nvPr/>
        </p:nvPicPr>
        <p:blipFill>
          <a:blip r:embed="rId3"/>
          <a:stretch>
            <a:fillRect/>
          </a:stretch>
        </p:blipFill>
        <p:spPr>
          <a:xfrm>
            <a:off x="10570766" y="5467883"/>
            <a:ext cx="1484384" cy="1390117"/>
          </a:xfrm>
          <a:prstGeom prst="rect">
            <a:avLst/>
          </a:prstGeom>
        </p:spPr>
      </p:pic>
    </p:spTree>
    <p:extLst>
      <p:ext uri="{BB962C8B-B14F-4D97-AF65-F5344CB8AC3E}">
        <p14:creationId xmlns:p14="http://schemas.microsoft.com/office/powerpoint/2010/main" val="2516559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AA2817-4805-6980-B99B-E673E738E878}"/>
              </a:ext>
            </a:extLst>
          </p:cNvPr>
          <p:cNvSpPr>
            <a:spLocks noGrp="1"/>
          </p:cNvSpPr>
          <p:nvPr>
            <p:ph type="title"/>
          </p:nvPr>
        </p:nvSpPr>
        <p:spPr/>
        <p:txBody>
          <a:bodyPr/>
          <a:lstStyle/>
          <a:p>
            <a:r>
              <a:rPr lang="da-DK" dirty="0"/>
              <a:t>Affald i bunker. </a:t>
            </a:r>
          </a:p>
        </p:txBody>
      </p:sp>
      <p:sp>
        <p:nvSpPr>
          <p:cNvPr id="3" name="Pladsholder til tekst 2">
            <a:extLst>
              <a:ext uri="{FF2B5EF4-FFF2-40B4-BE49-F238E27FC236}">
                <a16:creationId xmlns:a16="http://schemas.microsoft.com/office/drawing/2014/main" id="{63B23F9A-3D01-7CD8-94E7-102124267521}"/>
              </a:ext>
            </a:extLst>
          </p:cNvPr>
          <p:cNvSpPr>
            <a:spLocks noGrp="1"/>
          </p:cNvSpPr>
          <p:nvPr>
            <p:ph type="body" idx="1"/>
          </p:nvPr>
        </p:nvSpPr>
        <p:spPr/>
        <p:txBody>
          <a:bodyPr/>
          <a:lstStyle/>
          <a:p>
            <a:r>
              <a:rPr lang="da-DK" dirty="0"/>
              <a:t>Spørgsmål</a:t>
            </a:r>
          </a:p>
        </p:txBody>
      </p:sp>
      <p:sp>
        <p:nvSpPr>
          <p:cNvPr id="4" name="Pladsholder til indhold 3">
            <a:extLst>
              <a:ext uri="{FF2B5EF4-FFF2-40B4-BE49-F238E27FC236}">
                <a16:creationId xmlns:a16="http://schemas.microsoft.com/office/drawing/2014/main" id="{9A06CF73-1785-A47B-F4A7-4B74572BED7C}"/>
              </a:ext>
            </a:extLst>
          </p:cNvPr>
          <p:cNvSpPr>
            <a:spLocks noGrp="1"/>
          </p:cNvSpPr>
          <p:nvPr>
            <p:ph sz="half" idx="2"/>
          </p:nvPr>
        </p:nvSpPr>
        <p:spPr/>
        <p:txBody>
          <a:bodyPr>
            <a:normAutofit/>
          </a:bodyPr>
          <a:lstStyle/>
          <a:p>
            <a:r>
              <a:rPr lang="da-DK" dirty="0"/>
              <a:t>En spiller må uden straf fjerne et halvspist æble, der ligger ved siden af deres bold i en bunker.</a:t>
            </a:r>
          </a:p>
          <a:p>
            <a:r>
              <a:rPr lang="da-DK" dirty="0"/>
              <a:t>Må man det ?</a:t>
            </a:r>
          </a:p>
        </p:txBody>
      </p:sp>
      <p:sp>
        <p:nvSpPr>
          <p:cNvPr id="5" name="Pladsholder til tekst 4">
            <a:extLst>
              <a:ext uri="{FF2B5EF4-FFF2-40B4-BE49-F238E27FC236}">
                <a16:creationId xmlns:a16="http://schemas.microsoft.com/office/drawing/2014/main" id="{A2A66EFC-8256-6902-B935-A1F94E441B24}"/>
              </a:ext>
            </a:extLst>
          </p:cNvPr>
          <p:cNvSpPr>
            <a:spLocks noGrp="1"/>
          </p:cNvSpPr>
          <p:nvPr>
            <p:ph type="body" sz="quarter" idx="3"/>
          </p:nvPr>
        </p:nvSpPr>
        <p:spPr/>
        <p:txBody>
          <a:bodyPr/>
          <a:lstStyle/>
          <a:p>
            <a:r>
              <a:rPr lang="da-DK" dirty="0"/>
              <a:t>Svar</a:t>
            </a:r>
          </a:p>
        </p:txBody>
      </p:sp>
      <p:sp>
        <p:nvSpPr>
          <p:cNvPr id="6" name="Pladsholder til indhold 5">
            <a:extLst>
              <a:ext uri="{FF2B5EF4-FFF2-40B4-BE49-F238E27FC236}">
                <a16:creationId xmlns:a16="http://schemas.microsoft.com/office/drawing/2014/main" id="{CC84EDB1-50B4-5A7B-7513-4F9713F28FE0}"/>
              </a:ext>
            </a:extLst>
          </p:cNvPr>
          <p:cNvSpPr>
            <a:spLocks noGrp="1"/>
          </p:cNvSpPr>
          <p:nvPr>
            <p:ph sz="quarter" idx="4"/>
          </p:nvPr>
        </p:nvSpPr>
        <p:spPr/>
        <p:txBody>
          <a:bodyPr>
            <a:normAutofit/>
          </a:bodyPr>
          <a:lstStyle/>
          <a:p>
            <a:r>
              <a:rPr lang="da-DK" dirty="0"/>
              <a:t>Ja det må man gerne</a:t>
            </a:r>
          </a:p>
          <a:p>
            <a:r>
              <a:rPr lang="da-DK" dirty="0"/>
              <a:t>Forklaring</a:t>
            </a:r>
          </a:p>
          <a:p>
            <a:r>
              <a:rPr lang="da-DK" dirty="0"/>
              <a:t>Se Definition af Løs naturgenstand og </a:t>
            </a:r>
            <a:r>
              <a:rPr lang="da-DK" u="sng" dirty="0">
                <a:hlinkClick r:id="rId2"/>
              </a:rPr>
              <a:t>Regel 15.1a</a:t>
            </a:r>
            <a:r>
              <a:rPr lang="da-DK" dirty="0"/>
              <a:t>. Et halvspist æble er en løs naturgenstand, som må fjernes overalt på banen, men spilleren skal være forsigtig med ikke at flytte sin bold, når det flyttes.</a:t>
            </a:r>
          </a:p>
          <a:p>
            <a:endParaRPr lang="da-DK" dirty="0"/>
          </a:p>
        </p:txBody>
      </p:sp>
      <p:pic>
        <p:nvPicPr>
          <p:cNvPr id="7" name="Billede 6" descr="Et billede, der indeholder atletik, golf, sport&#10;&#10;Automatisk genereret beskrivelse">
            <a:extLst>
              <a:ext uri="{FF2B5EF4-FFF2-40B4-BE49-F238E27FC236}">
                <a16:creationId xmlns:a16="http://schemas.microsoft.com/office/drawing/2014/main" id="{AD1BCCEC-1C8D-B7C3-9315-4D6B41888515}"/>
              </a:ext>
            </a:extLst>
          </p:cNvPr>
          <p:cNvPicPr>
            <a:picLocks noChangeAspect="1"/>
          </p:cNvPicPr>
          <p:nvPr/>
        </p:nvPicPr>
        <p:blipFill>
          <a:blip r:embed="rId3"/>
          <a:stretch>
            <a:fillRect/>
          </a:stretch>
        </p:blipFill>
        <p:spPr>
          <a:xfrm>
            <a:off x="10570766" y="5467883"/>
            <a:ext cx="1484384" cy="1390117"/>
          </a:xfrm>
          <a:prstGeom prst="rect">
            <a:avLst/>
          </a:prstGeom>
        </p:spPr>
      </p:pic>
    </p:spTree>
    <p:extLst>
      <p:ext uri="{BB962C8B-B14F-4D97-AF65-F5344CB8AC3E}">
        <p14:creationId xmlns:p14="http://schemas.microsoft.com/office/powerpoint/2010/main" val="194109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1000"/>
                                        <p:tgtEl>
                                          <p:spTgt spid="6">
                                            <p:txEl>
                                              <p:pRg st="2" end="2"/>
                                            </p:txEl>
                                          </p:spTgt>
                                        </p:tgtEl>
                                      </p:cBhvr>
                                    </p:animEffect>
                                    <p:anim calcmode="lin" valueType="num">
                                      <p:cBhvr>
                                        <p:cTn id="3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CFCC17-3433-968C-E010-3A8BBC86E369}"/>
              </a:ext>
            </a:extLst>
          </p:cNvPr>
          <p:cNvSpPr>
            <a:spLocks noGrp="1"/>
          </p:cNvSpPr>
          <p:nvPr>
            <p:ph type="title"/>
          </p:nvPr>
        </p:nvSpPr>
        <p:spPr/>
        <p:txBody>
          <a:bodyPr/>
          <a:lstStyle/>
          <a:p>
            <a:r>
              <a:rPr lang="da-DK" dirty="0"/>
              <a:t>Fuld lempelse.</a:t>
            </a:r>
          </a:p>
        </p:txBody>
      </p:sp>
      <p:sp>
        <p:nvSpPr>
          <p:cNvPr id="3" name="Pladsholder til tekst 2">
            <a:extLst>
              <a:ext uri="{FF2B5EF4-FFF2-40B4-BE49-F238E27FC236}">
                <a16:creationId xmlns:a16="http://schemas.microsoft.com/office/drawing/2014/main" id="{F8C38933-70CA-3AEF-9967-EBC9E2FE081E}"/>
              </a:ext>
            </a:extLst>
          </p:cNvPr>
          <p:cNvSpPr>
            <a:spLocks noGrp="1"/>
          </p:cNvSpPr>
          <p:nvPr>
            <p:ph type="body" idx="1"/>
          </p:nvPr>
        </p:nvSpPr>
        <p:spPr/>
        <p:txBody>
          <a:bodyPr/>
          <a:lstStyle/>
          <a:p>
            <a:r>
              <a:rPr lang="da-DK" dirty="0"/>
              <a:t>Spørgsmål</a:t>
            </a:r>
          </a:p>
        </p:txBody>
      </p:sp>
      <p:sp>
        <p:nvSpPr>
          <p:cNvPr id="4" name="Pladsholder til indhold 3">
            <a:extLst>
              <a:ext uri="{FF2B5EF4-FFF2-40B4-BE49-F238E27FC236}">
                <a16:creationId xmlns:a16="http://schemas.microsoft.com/office/drawing/2014/main" id="{88531614-BFE4-8843-FBDB-C42C6A55593F}"/>
              </a:ext>
            </a:extLst>
          </p:cNvPr>
          <p:cNvSpPr>
            <a:spLocks noGrp="1"/>
          </p:cNvSpPr>
          <p:nvPr>
            <p:ph sz="half" idx="2"/>
          </p:nvPr>
        </p:nvSpPr>
        <p:spPr/>
        <p:txBody>
          <a:bodyPr>
            <a:normAutofit fontScale="92500" lnSpcReduction="20000"/>
          </a:bodyPr>
          <a:lstStyle/>
          <a:p>
            <a:r>
              <a:rPr lang="da-DK" dirty="0"/>
              <a:t>Det nærmeste punkt for fuld lempelse kan være nærmere hullet end boldens oprindelige sted.</a:t>
            </a:r>
          </a:p>
          <a:p>
            <a:r>
              <a:rPr lang="da-DK" dirty="0"/>
              <a:t>Er dette rigtigt ?</a:t>
            </a:r>
          </a:p>
        </p:txBody>
      </p:sp>
      <p:sp>
        <p:nvSpPr>
          <p:cNvPr id="5" name="Pladsholder til tekst 4">
            <a:extLst>
              <a:ext uri="{FF2B5EF4-FFF2-40B4-BE49-F238E27FC236}">
                <a16:creationId xmlns:a16="http://schemas.microsoft.com/office/drawing/2014/main" id="{80A9DB90-C480-C92A-5837-88EF241D66CF}"/>
              </a:ext>
            </a:extLst>
          </p:cNvPr>
          <p:cNvSpPr>
            <a:spLocks noGrp="1"/>
          </p:cNvSpPr>
          <p:nvPr>
            <p:ph type="body" sz="quarter" idx="3"/>
          </p:nvPr>
        </p:nvSpPr>
        <p:spPr/>
        <p:txBody>
          <a:bodyPr/>
          <a:lstStyle/>
          <a:p>
            <a:r>
              <a:rPr lang="da-DK" dirty="0"/>
              <a:t>Svar</a:t>
            </a:r>
          </a:p>
        </p:txBody>
      </p:sp>
      <p:sp>
        <p:nvSpPr>
          <p:cNvPr id="6" name="Pladsholder til indhold 5">
            <a:extLst>
              <a:ext uri="{FF2B5EF4-FFF2-40B4-BE49-F238E27FC236}">
                <a16:creationId xmlns:a16="http://schemas.microsoft.com/office/drawing/2014/main" id="{C5505762-2809-F3E7-DF18-253AA04A3635}"/>
              </a:ext>
            </a:extLst>
          </p:cNvPr>
          <p:cNvSpPr>
            <a:spLocks noGrp="1"/>
          </p:cNvSpPr>
          <p:nvPr>
            <p:ph sz="quarter" idx="4"/>
          </p:nvPr>
        </p:nvSpPr>
        <p:spPr/>
        <p:txBody>
          <a:bodyPr>
            <a:normAutofit fontScale="92500" lnSpcReduction="20000"/>
          </a:bodyPr>
          <a:lstStyle/>
          <a:p>
            <a:r>
              <a:rPr lang="da-DK" sz="1900" b="0" i="0" dirty="0">
                <a:solidFill>
                  <a:srgbClr val="041E42"/>
                </a:solidFill>
                <a:effectLst/>
              </a:rPr>
              <a:t>Aldrig nærmere hullet.</a:t>
            </a:r>
          </a:p>
          <a:p>
            <a:pPr algn="l"/>
            <a:r>
              <a:rPr lang="da-DK" sz="1900" b="0" i="0" dirty="0">
                <a:solidFill>
                  <a:srgbClr val="041E42"/>
                </a:solidFill>
                <a:effectLst/>
              </a:rPr>
              <a:t>Forklaring</a:t>
            </a:r>
          </a:p>
          <a:p>
            <a:r>
              <a:rPr lang="da-DK" sz="1900" dirty="0"/>
              <a:t>Nærmeste sted til boldens oprindelige leje, </a:t>
            </a:r>
            <a:r>
              <a:rPr lang="da-DK" sz="1900" b="1" dirty="0"/>
              <a:t>men</a:t>
            </a:r>
            <a:r>
              <a:rPr lang="da-DK" sz="1900" dirty="0"/>
              <a:t> ikke nærmere </a:t>
            </a:r>
            <a:r>
              <a:rPr lang="da-DK" sz="1900" b="1" dirty="0"/>
              <a:t>hullet</a:t>
            </a:r>
            <a:r>
              <a:rPr lang="da-DK" sz="1900" dirty="0"/>
              <a:t> end dette sted,</a:t>
            </a:r>
          </a:p>
          <a:p>
            <a:r>
              <a:rPr lang="da-DK" sz="1900" dirty="0"/>
              <a:t>I det korrekte </a:t>
            </a:r>
            <a:r>
              <a:rPr lang="da-DK" sz="1900" b="1" dirty="0"/>
              <a:t>baneområde</a:t>
            </a:r>
            <a:r>
              <a:rPr lang="da-DK" sz="1900" dirty="0"/>
              <a:t>, og</a:t>
            </a:r>
          </a:p>
          <a:p>
            <a:r>
              <a:rPr lang="da-DK" sz="1900" dirty="0"/>
              <a:t>Hvor der ikke er nogen gene (efter den anvendte Regel) fra forholdet, der tages lempelse fra, for det </a:t>
            </a:r>
            <a:r>
              <a:rPr lang="da-DK" sz="1900" b="1" dirty="0"/>
              <a:t>slag</a:t>
            </a:r>
            <a:r>
              <a:rPr lang="da-DK" sz="1900" dirty="0"/>
              <a:t>, som spilleren ville have udført fra det oprindelige sted, hvis forholdet ikke var der.</a:t>
            </a:r>
          </a:p>
          <a:p>
            <a:pPr algn="l"/>
            <a:endParaRPr lang="da-DK" b="0" i="0" dirty="0">
              <a:solidFill>
                <a:srgbClr val="041E42"/>
              </a:solidFill>
              <a:effectLst/>
              <a:latin typeface="Radikal"/>
            </a:endParaRPr>
          </a:p>
          <a:p>
            <a:endParaRPr lang="da-DK" dirty="0"/>
          </a:p>
        </p:txBody>
      </p:sp>
      <p:pic>
        <p:nvPicPr>
          <p:cNvPr id="7" name="Billede 6" descr="Et billede, der indeholder atletik, golf, sport&#10;&#10;Automatisk genereret beskrivelse">
            <a:extLst>
              <a:ext uri="{FF2B5EF4-FFF2-40B4-BE49-F238E27FC236}">
                <a16:creationId xmlns:a16="http://schemas.microsoft.com/office/drawing/2014/main" id="{F317F26A-07F9-FC1F-745E-18AF3713EEF4}"/>
              </a:ext>
            </a:extLst>
          </p:cNvPr>
          <p:cNvPicPr>
            <a:picLocks noChangeAspect="1"/>
          </p:cNvPicPr>
          <p:nvPr/>
        </p:nvPicPr>
        <p:blipFill>
          <a:blip r:embed="rId2"/>
          <a:stretch>
            <a:fillRect/>
          </a:stretch>
        </p:blipFill>
        <p:spPr>
          <a:xfrm>
            <a:off x="10570766" y="5467883"/>
            <a:ext cx="1484384" cy="1390117"/>
          </a:xfrm>
          <a:prstGeom prst="rect">
            <a:avLst/>
          </a:prstGeom>
        </p:spPr>
      </p:pic>
    </p:spTree>
    <p:extLst>
      <p:ext uri="{BB962C8B-B14F-4D97-AF65-F5344CB8AC3E}">
        <p14:creationId xmlns:p14="http://schemas.microsoft.com/office/powerpoint/2010/main" val="46761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1000"/>
                                        <p:tgtEl>
                                          <p:spTgt spid="6">
                                            <p:txEl>
                                              <p:pRg st="2" end="2"/>
                                            </p:txEl>
                                          </p:spTgt>
                                        </p:tgtEl>
                                      </p:cBhvr>
                                    </p:animEffect>
                                    <p:anim calcmode="lin" valueType="num">
                                      <p:cBhvr>
                                        <p:cTn id="3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2" end="2"/>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Effect transition="in" filter="fade">
                                      <p:cBhvr>
                                        <p:cTn id="38" dur="1000"/>
                                        <p:tgtEl>
                                          <p:spTgt spid="6">
                                            <p:txEl>
                                              <p:pRg st="3" end="3"/>
                                            </p:txEl>
                                          </p:spTgt>
                                        </p:tgtEl>
                                      </p:cBhvr>
                                    </p:animEffect>
                                    <p:anim calcmode="lin" valueType="num">
                                      <p:cBhvr>
                                        <p:cTn id="3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6">
                                            <p:txEl>
                                              <p:pRg st="3" end="3"/>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Effect transition="in" filter="fade">
                                      <p:cBhvr>
                                        <p:cTn id="43" dur="1000"/>
                                        <p:tgtEl>
                                          <p:spTgt spid="6">
                                            <p:txEl>
                                              <p:pRg st="4" end="4"/>
                                            </p:txEl>
                                          </p:spTgt>
                                        </p:tgtEl>
                                      </p:cBhvr>
                                    </p:animEffect>
                                    <p:anim calcmode="lin" valueType="num">
                                      <p:cBhvr>
                                        <p:cTn id="44"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CD5846-44C1-817A-0D86-0649A3F67505}"/>
              </a:ext>
            </a:extLst>
          </p:cNvPr>
          <p:cNvSpPr>
            <a:spLocks noGrp="1"/>
          </p:cNvSpPr>
          <p:nvPr>
            <p:ph type="title"/>
          </p:nvPr>
        </p:nvSpPr>
        <p:spPr/>
        <p:txBody>
          <a:bodyPr/>
          <a:lstStyle/>
          <a:p>
            <a:r>
              <a:rPr lang="da-DK" dirty="0"/>
              <a:t>Bold dækket af sand.</a:t>
            </a:r>
          </a:p>
        </p:txBody>
      </p:sp>
      <p:sp>
        <p:nvSpPr>
          <p:cNvPr id="3" name="Pladsholder til tekst 2">
            <a:extLst>
              <a:ext uri="{FF2B5EF4-FFF2-40B4-BE49-F238E27FC236}">
                <a16:creationId xmlns:a16="http://schemas.microsoft.com/office/drawing/2014/main" id="{0D7F7B56-F0F2-53B3-AB61-C22BB4B0297C}"/>
              </a:ext>
            </a:extLst>
          </p:cNvPr>
          <p:cNvSpPr>
            <a:spLocks noGrp="1"/>
          </p:cNvSpPr>
          <p:nvPr>
            <p:ph type="body" idx="1"/>
          </p:nvPr>
        </p:nvSpPr>
        <p:spPr/>
        <p:txBody>
          <a:bodyPr/>
          <a:lstStyle/>
          <a:p>
            <a:r>
              <a:rPr lang="da-DK" dirty="0"/>
              <a:t>Spørgsmål</a:t>
            </a:r>
          </a:p>
        </p:txBody>
      </p:sp>
      <p:sp>
        <p:nvSpPr>
          <p:cNvPr id="4" name="Pladsholder til indhold 3">
            <a:extLst>
              <a:ext uri="{FF2B5EF4-FFF2-40B4-BE49-F238E27FC236}">
                <a16:creationId xmlns:a16="http://schemas.microsoft.com/office/drawing/2014/main" id="{67A6A8C0-11AF-A682-7983-7FD117963178}"/>
              </a:ext>
            </a:extLst>
          </p:cNvPr>
          <p:cNvSpPr>
            <a:spLocks noGrp="1"/>
          </p:cNvSpPr>
          <p:nvPr>
            <p:ph sz="half" idx="2"/>
          </p:nvPr>
        </p:nvSpPr>
        <p:spPr/>
        <p:txBody>
          <a:bodyPr/>
          <a:lstStyle/>
          <a:p>
            <a:r>
              <a:rPr lang="da-DK" dirty="0"/>
              <a:t>Når en spillers bold, der var dækket af sand, tilfældigt flyttes, mens der søges efter den, er der ingen straf, men bolden skal genplaceres. Når det oprindelige leje er genskabt, må spilleren lade en lille del af bolden være synlig.</a:t>
            </a:r>
            <a:endParaRPr lang="da-DK" b="0" i="0" dirty="0">
              <a:solidFill>
                <a:srgbClr val="041E42"/>
              </a:solidFill>
              <a:effectLst/>
              <a:latin typeface="Radikal"/>
            </a:endParaRPr>
          </a:p>
        </p:txBody>
      </p:sp>
      <p:sp>
        <p:nvSpPr>
          <p:cNvPr id="5" name="Pladsholder til tekst 4">
            <a:extLst>
              <a:ext uri="{FF2B5EF4-FFF2-40B4-BE49-F238E27FC236}">
                <a16:creationId xmlns:a16="http://schemas.microsoft.com/office/drawing/2014/main" id="{DC36BE0C-4225-201F-2C3B-88300BCB93CF}"/>
              </a:ext>
            </a:extLst>
          </p:cNvPr>
          <p:cNvSpPr>
            <a:spLocks noGrp="1"/>
          </p:cNvSpPr>
          <p:nvPr>
            <p:ph type="body" sz="quarter" idx="3"/>
          </p:nvPr>
        </p:nvSpPr>
        <p:spPr/>
        <p:txBody>
          <a:bodyPr/>
          <a:lstStyle/>
          <a:p>
            <a:r>
              <a:rPr lang="da-DK" dirty="0"/>
              <a:t>Svar</a:t>
            </a:r>
          </a:p>
        </p:txBody>
      </p:sp>
      <p:sp>
        <p:nvSpPr>
          <p:cNvPr id="6" name="Pladsholder til indhold 5">
            <a:extLst>
              <a:ext uri="{FF2B5EF4-FFF2-40B4-BE49-F238E27FC236}">
                <a16:creationId xmlns:a16="http://schemas.microsoft.com/office/drawing/2014/main" id="{010C1ABB-2967-43F6-077E-1049D313DF7A}"/>
              </a:ext>
            </a:extLst>
          </p:cNvPr>
          <p:cNvSpPr>
            <a:spLocks noGrp="1"/>
          </p:cNvSpPr>
          <p:nvPr>
            <p:ph sz="quarter" idx="4"/>
          </p:nvPr>
        </p:nvSpPr>
        <p:spPr/>
        <p:txBody>
          <a:bodyPr/>
          <a:lstStyle/>
          <a:p>
            <a:r>
              <a:rPr lang="da-DK" dirty="0"/>
              <a:t>Ja det må man gerne.</a:t>
            </a:r>
          </a:p>
          <a:p>
            <a:pPr algn="l"/>
            <a:r>
              <a:rPr lang="da-DK" b="0" i="0" dirty="0">
                <a:solidFill>
                  <a:srgbClr val="041E42"/>
                </a:solidFill>
                <a:effectLst/>
              </a:rPr>
              <a:t>Forklaring</a:t>
            </a:r>
          </a:p>
          <a:p>
            <a:r>
              <a:rPr lang="da-DK" dirty="0"/>
              <a:t>Se </a:t>
            </a:r>
            <a:r>
              <a:rPr lang="da-DK" u="sng" dirty="0">
                <a:hlinkClick r:id="rId2"/>
              </a:rPr>
              <a:t>Regel 7.4</a:t>
            </a:r>
            <a:r>
              <a:rPr lang="da-DK" dirty="0"/>
              <a:t>. Hvis bolden var dækket af sand, skal det oprindelige leje genskabes og bolden skal genplaceres i det leje, men spilleren må lade en lille del af bolden være synlig, når dette gøres.</a:t>
            </a:r>
            <a:endParaRPr lang="da-DK" b="0" i="0" dirty="0">
              <a:solidFill>
                <a:srgbClr val="041E42"/>
              </a:solidFill>
              <a:effectLst/>
              <a:latin typeface="Radikal"/>
            </a:endParaRPr>
          </a:p>
          <a:p>
            <a:endParaRPr lang="da-DK" dirty="0"/>
          </a:p>
        </p:txBody>
      </p:sp>
      <p:pic>
        <p:nvPicPr>
          <p:cNvPr id="7" name="Billede 6" descr="Et billede, der indeholder atletik, golf, sport&#10;&#10;Automatisk genereret beskrivelse">
            <a:extLst>
              <a:ext uri="{FF2B5EF4-FFF2-40B4-BE49-F238E27FC236}">
                <a16:creationId xmlns:a16="http://schemas.microsoft.com/office/drawing/2014/main" id="{80CB0801-7DDF-21A2-F648-CA52DC952F2F}"/>
              </a:ext>
            </a:extLst>
          </p:cNvPr>
          <p:cNvPicPr>
            <a:picLocks noChangeAspect="1"/>
          </p:cNvPicPr>
          <p:nvPr/>
        </p:nvPicPr>
        <p:blipFill>
          <a:blip r:embed="rId3"/>
          <a:stretch>
            <a:fillRect/>
          </a:stretch>
        </p:blipFill>
        <p:spPr>
          <a:xfrm>
            <a:off x="10570766" y="5467883"/>
            <a:ext cx="1484384" cy="1390117"/>
          </a:xfrm>
          <a:prstGeom prst="rect">
            <a:avLst/>
          </a:prstGeom>
        </p:spPr>
      </p:pic>
    </p:spTree>
    <p:extLst>
      <p:ext uri="{BB962C8B-B14F-4D97-AF65-F5344CB8AC3E}">
        <p14:creationId xmlns:p14="http://schemas.microsoft.com/office/powerpoint/2010/main" val="65124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1000"/>
                                        <p:tgtEl>
                                          <p:spTgt spid="6">
                                            <p:txEl>
                                              <p:pRg st="2" end="2"/>
                                            </p:txEl>
                                          </p:spTgt>
                                        </p:tgtEl>
                                      </p:cBhvr>
                                    </p:animEffect>
                                    <p:anim calcmode="lin" valueType="num">
                                      <p:cBhvr>
                                        <p:cTn id="2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C073FB-0B95-E599-B2F4-3E6378300B71}"/>
              </a:ext>
            </a:extLst>
          </p:cNvPr>
          <p:cNvSpPr>
            <a:spLocks noGrp="1"/>
          </p:cNvSpPr>
          <p:nvPr>
            <p:ph type="title"/>
          </p:nvPr>
        </p:nvSpPr>
        <p:spPr/>
        <p:txBody>
          <a:bodyPr/>
          <a:lstStyle/>
          <a:p>
            <a:r>
              <a:rPr lang="da-DK" dirty="0"/>
              <a:t>En hveps på bolden.</a:t>
            </a:r>
          </a:p>
        </p:txBody>
      </p:sp>
      <p:sp>
        <p:nvSpPr>
          <p:cNvPr id="3" name="Pladsholder til tekst 2">
            <a:extLst>
              <a:ext uri="{FF2B5EF4-FFF2-40B4-BE49-F238E27FC236}">
                <a16:creationId xmlns:a16="http://schemas.microsoft.com/office/drawing/2014/main" id="{BCA3A96D-5772-ADF6-6F08-79136C10E898}"/>
              </a:ext>
            </a:extLst>
          </p:cNvPr>
          <p:cNvSpPr>
            <a:spLocks noGrp="1"/>
          </p:cNvSpPr>
          <p:nvPr>
            <p:ph type="body" idx="1"/>
          </p:nvPr>
        </p:nvSpPr>
        <p:spPr/>
        <p:txBody>
          <a:bodyPr/>
          <a:lstStyle/>
          <a:p>
            <a:r>
              <a:rPr lang="da-DK" dirty="0"/>
              <a:t>Spørgsmål</a:t>
            </a:r>
          </a:p>
        </p:txBody>
      </p:sp>
      <p:sp>
        <p:nvSpPr>
          <p:cNvPr id="4" name="Pladsholder til indhold 3">
            <a:extLst>
              <a:ext uri="{FF2B5EF4-FFF2-40B4-BE49-F238E27FC236}">
                <a16:creationId xmlns:a16="http://schemas.microsoft.com/office/drawing/2014/main" id="{2B5DDF70-3154-0C72-CA85-BF15D7F4B1BA}"/>
              </a:ext>
            </a:extLst>
          </p:cNvPr>
          <p:cNvSpPr>
            <a:spLocks noGrp="1"/>
          </p:cNvSpPr>
          <p:nvPr>
            <p:ph sz="half" idx="2"/>
          </p:nvPr>
        </p:nvSpPr>
        <p:spPr/>
        <p:txBody>
          <a:bodyPr/>
          <a:lstStyle/>
          <a:p>
            <a:r>
              <a:rPr lang="da-DK" dirty="0"/>
              <a:t>En spillers bold er på greenen. En hveps flyver ned og lander på bolden. Da spilleren forsøger at fjerne hvepsen, flytter spilleren tilfældigt bolden. </a:t>
            </a:r>
            <a:endParaRPr lang="da-DK" b="0" i="0" dirty="0">
              <a:solidFill>
                <a:srgbClr val="041E42"/>
              </a:solidFill>
              <a:effectLst/>
              <a:latin typeface="Radikal"/>
            </a:endParaRPr>
          </a:p>
          <a:p>
            <a:r>
              <a:rPr lang="da-DK" dirty="0">
                <a:solidFill>
                  <a:srgbClr val="041E42"/>
                </a:solidFill>
                <a:latin typeface="+mj-lt"/>
              </a:rPr>
              <a:t>Hvad er afgørelsen ?</a:t>
            </a:r>
            <a:endParaRPr lang="da-DK" dirty="0">
              <a:latin typeface="+mj-lt"/>
            </a:endParaRPr>
          </a:p>
        </p:txBody>
      </p:sp>
      <p:sp>
        <p:nvSpPr>
          <p:cNvPr id="5" name="Pladsholder til tekst 4">
            <a:extLst>
              <a:ext uri="{FF2B5EF4-FFF2-40B4-BE49-F238E27FC236}">
                <a16:creationId xmlns:a16="http://schemas.microsoft.com/office/drawing/2014/main" id="{7E40378B-EB6E-2770-E374-D7EFDE4ACAF4}"/>
              </a:ext>
            </a:extLst>
          </p:cNvPr>
          <p:cNvSpPr>
            <a:spLocks noGrp="1"/>
          </p:cNvSpPr>
          <p:nvPr>
            <p:ph type="body" sz="quarter" idx="3"/>
          </p:nvPr>
        </p:nvSpPr>
        <p:spPr/>
        <p:txBody>
          <a:bodyPr/>
          <a:lstStyle/>
          <a:p>
            <a:r>
              <a:rPr lang="da-DK" dirty="0"/>
              <a:t>Svar</a:t>
            </a:r>
          </a:p>
        </p:txBody>
      </p:sp>
      <p:sp>
        <p:nvSpPr>
          <p:cNvPr id="6" name="Pladsholder til indhold 5">
            <a:extLst>
              <a:ext uri="{FF2B5EF4-FFF2-40B4-BE49-F238E27FC236}">
                <a16:creationId xmlns:a16="http://schemas.microsoft.com/office/drawing/2014/main" id="{D1812966-FCB3-3FE5-80BB-46ACA1885B8D}"/>
              </a:ext>
            </a:extLst>
          </p:cNvPr>
          <p:cNvSpPr>
            <a:spLocks noGrp="1"/>
          </p:cNvSpPr>
          <p:nvPr>
            <p:ph sz="quarter" idx="4"/>
          </p:nvPr>
        </p:nvSpPr>
        <p:spPr/>
        <p:txBody>
          <a:bodyPr/>
          <a:lstStyle/>
          <a:p>
            <a:r>
              <a:rPr lang="da-DK" dirty="0"/>
              <a:t>Der er ingen straf.</a:t>
            </a:r>
          </a:p>
          <a:p>
            <a:pPr algn="l"/>
            <a:r>
              <a:rPr lang="da-DK" b="0" i="0" dirty="0">
                <a:solidFill>
                  <a:srgbClr val="041E42"/>
                </a:solidFill>
                <a:effectLst/>
              </a:rPr>
              <a:t>Forklaring</a:t>
            </a:r>
          </a:p>
          <a:p>
            <a:r>
              <a:rPr lang="da-DK" dirty="0"/>
              <a:t>Se </a:t>
            </a:r>
            <a:r>
              <a:rPr lang="da-DK" u="sng" dirty="0">
                <a:hlinkClick r:id="rId2"/>
              </a:rPr>
              <a:t>Regel 13.1d</a:t>
            </a:r>
            <a:r>
              <a:rPr lang="da-DK" dirty="0"/>
              <a:t>. Der er ingen straf for tilfældigt at forårsage, at en bold flytter sig på greenen, og bolden skal genplaceres på sit oprindelige sted.</a:t>
            </a:r>
            <a:endParaRPr lang="da-DK" b="0" i="0" dirty="0">
              <a:solidFill>
                <a:srgbClr val="041E42"/>
              </a:solidFill>
              <a:effectLst/>
              <a:latin typeface="Radikal"/>
            </a:endParaRPr>
          </a:p>
          <a:p>
            <a:endParaRPr lang="da-DK" dirty="0"/>
          </a:p>
        </p:txBody>
      </p:sp>
      <p:pic>
        <p:nvPicPr>
          <p:cNvPr id="7" name="Billede 6" descr="Et billede, der indeholder atletik, golf, sport&#10;&#10;Automatisk genereret beskrivelse">
            <a:extLst>
              <a:ext uri="{FF2B5EF4-FFF2-40B4-BE49-F238E27FC236}">
                <a16:creationId xmlns:a16="http://schemas.microsoft.com/office/drawing/2014/main" id="{50D69E4D-1DC3-50A7-EA34-D01B08F80413}"/>
              </a:ext>
            </a:extLst>
          </p:cNvPr>
          <p:cNvPicPr>
            <a:picLocks noChangeAspect="1"/>
          </p:cNvPicPr>
          <p:nvPr/>
        </p:nvPicPr>
        <p:blipFill>
          <a:blip r:embed="rId3"/>
          <a:stretch>
            <a:fillRect/>
          </a:stretch>
        </p:blipFill>
        <p:spPr>
          <a:xfrm>
            <a:off x="10570766" y="5467883"/>
            <a:ext cx="1484384" cy="1390117"/>
          </a:xfrm>
          <a:prstGeom prst="rect">
            <a:avLst/>
          </a:prstGeom>
        </p:spPr>
      </p:pic>
    </p:spTree>
    <p:extLst>
      <p:ext uri="{BB962C8B-B14F-4D97-AF65-F5344CB8AC3E}">
        <p14:creationId xmlns:p14="http://schemas.microsoft.com/office/powerpoint/2010/main" val="391720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1000"/>
                                        <p:tgtEl>
                                          <p:spTgt spid="6">
                                            <p:txEl>
                                              <p:pRg st="2" end="2"/>
                                            </p:txEl>
                                          </p:spTgt>
                                        </p:tgtEl>
                                      </p:cBhvr>
                                    </p:animEffect>
                                    <p:anim calcmode="lin" valueType="num">
                                      <p:cBhvr>
                                        <p:cTn id="3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02699B-119E-A6E6-55D7-E03D8A55301E}"/>
              </a:ext>
            </a:extLst>
          </p:cNvPr>
          <p:cNvSpPr>
            <a:spLocks noGrp="1"/>
          </p:cNvSpPr>
          <p:nvPr>
            <p:ph type="title"/>
          </p:nvPr>
        </p:nvSpPr>
        <p:spPr/>
        <p:txBody>
          <a:bodyPr/>
          <a:lstStyle/>
          <a:p>
            <a:r>
              <a:rPr lang="da-DK" dirty="0"/>
              <a:t>Fairway.</a:t>
            </a:r>
          </a:p>
        </p:txBody>
      </p:sp>
      <p:sp>
        <p:nvSpPr>
          <p:cNvPr id="3" name="Pladsholder til tekst 2">
            <a:extLst>
              <a:ext uri="{FF2B5EF4-FFF2-40B4-BE49-F238E27FC236}">
                <a16:creationId xmlns:a16="http://schemas.microsoft.com/office/drawing/2014/main" id="{9AFF6B9A-A582-3E55-D9C4-429C441B9D09}"/>
              </a:ext>
            </a:extLst>
          </p:cNvPr>
          <p:cNvSpPr>
            <a:spLocks noGrp="1"/>
          </p:cNvSpPr>
          <p:nvPr>
            <p:ph type="body" idx="1"/>
          </p:nvPr>
        </p:nvSpPr>
        <p:spPr/>
        <p:txBody>
          <a:bodyPr/>
          <a:lstStyle/>
          <a:p>
            <a:r>
              <a:rPr lang="da-DK" dirty="0"/>
              <a:t>Spørgsmål</a:t>
            </a:r>
          </a:p>
        </p:txBody>
      </p:sp>
      <p:sp>
        <p:nvSpPr>
          <p:cNvPr id="4" name="Pladsholder til indhold 3">
            <a:extLst>
              <a:ext uri="{FF2B5EF4-FFF2-40B4-BE49-F238E27FC236}">
                <a16:creationId xmlns:a16="http://schemas.microsoft.com/office/drawing/2014/main" id="{95D01713-C918-5DDD-492B-FF5B41591546}"/>
              </a:ext>
            </a:extLst>
          </p:cNvPr>
          <p:cNvSpPr>
            <a:spLocks noGrp="1"/>
          </p:cNvSpPr>
          <p:nvPr>
            <p:ph sz="half" idx="2"/>
          </p:nvPr>
        </p:nvSpPr>
        <p:spPr/>
        <p:txBody>
          <a:bodyPr/>
          <a:lstStyle/>
          <a:p>
            <a:r>
              <a:rPr lang="da-DK" dirty="0"/>
              <a:t>Fairway er en del af det generelle område.</a:t>
            </a:r>
            <a:endParaRPr lang="da-DK" b="0" i="0" dirty="0">
              <a:solidFill>
                <a:srgbClr val="041E42"/>
              </a:solidFill>
              <a:effectLst/>
              <a:latin typeface="Radikal"/>
            </a:endParaRPr>
          </a:p>
          <a:p>
            <a:r>
              <a:rPr lang="da-DK" dirty="0">
                <a:solidFill>
                  <a:srgbClr val="041E42"/>
                </a:solidFill>
              </a:rPr>
              <a:t>Er det rigtigt ?</a:t>
            </a:r>
            <a:endParaRPr lang="da-DK" dirty="0"/>
          </a:p>
        </p:txBody>
      </p:sp>
      <p:sp>
        <p:nvSpPr>
          <p:cNvPr id="5" name="Pladsholder til tekst 4">
            <a:extLst>
              <a:ext uri="{FF2B5EF4-FFF2-40B4-BE49-F238E27FC236}">
                <a16:creationId xmlns:a16="http://schemas.microsoft.com/office/drawing/2014/main" id="{D4E99F53-1152-B630-C2C3-D74F8EB35D48}"/>
              </a:ext>
            </a:extLst>
          </p:cNvPr>
          <p:cNvSpPr>
            <a:spLocks noGrp="1"/>
          </p:cNvSpPr>
          <p:nvPr>
            <p:ph type="body" sz="quarter" idx="3"/>
          </p:nvPr>
        </p:nvSpPr>
        <p:spPr/>
        <p:txBody>
          <a:bodyPr/>
          <a:lstStyle/>
          <a:p>
            <a:r>
              <a:rPr lang="da-DK" dirty="0"/>
              <a:t>Svar</a:t>
            </a:r>
          </a:p>
        </p:txBody>
      </p:sp>
      <p:sp>
        <p:nvSpPr>
          <p:cNvPr id="6" name="Pladsholder til indhold 5">
            <a:extLst>
              <a:ext uri="{FF2B5EF4-FFF2-40B4-BE49-F238E27FC236}">
                <a16:creationId xmlns:a16="http://schemas.microsoft.com/office/drawing/2014/main" id="{3D05EFD5-32A7-F10E-529C-C64B22C048AE}"/>
              </a:ext>
            </a:extLst>
          </p:cNvPr>
          <p:cNvSpPr>
            <a:spLocks noGrp="1"/>
          </p:cNvSpPr>
          <p:nvPr>
            <p:ph sz="quarter" idx="4"/>
          </p:nvPr>
        </p:nvSpPr>
        <p:spPr/>
        <p:txBody>
          <a:bodyPr/>
          <a:lstStyle/>
          <a:p>
            <a:r>
              <a:rPr lang="da-DK" dirty="0"/>
              <a:t>Ja det er det.</a:t>
            </a:r>
          </a:p>
          <a:p>
            <a:pPr algn="l"/>
            <a:r>
              <a:rPr lang="da-DK" b="0" i="0" dirty="0">
                <a:solidFill>
                  <a:srgbClr val="041E42"/>
                </a:solidFill>
                <a:effectLst/>
              </a:rPr>
              <a:t>Forklaring</a:t>
            </a:r>
          </a:p>
          <a:p>
            <a:r>
              <a:rPr lang="da-DK" dirty="0"/>
              <a:t>Se Definition af det Generelle område. Det generelle område dækker hele banen bortset fra teestedet, bunkere, strafområder og greenen.</a:t>
            </a:r>
            <a:endParaRPr lang="da-DK" b="0" i="0" dirty="0">
              <a:solidFill>
                <a:srgbClr val="041E42"/>
              </a:solidFill>
              <a:effectLst/>
            </a:endParaRPr>
          </a:p>
          <a:p>
            <a:endParaRPr lang="da-DK" dirty="0"/>
          </a:p>
        </p:txBody>
      </p:sp>
      <p:pic>
        <p:nvPicPr>
          <p:cNvPr id="7" name="Billede 6" descr="Et billede, der indeholder atletik, golf, sport&#10;&#10;Automatisk genereret beskrivelse">
            <a:extLst>
              <a:ext uri="{FF2B5EF4-FFF2-40B4-BE49-F238E27FC236}">
                <a16:creationId xmlns:a16="http://schemas.microsoft.com/office/drawing/2014/main" id="{2E11E404-08BC-1088-0B4B-5EF1578BDD23}"/>
              </a:ext>
            </a:extLst>
          </p:cNvPr>
          <p:cNvPicPr>
            <a:picLocks noChangeAspect="1"/>
          </p:cNvPicPr>
          <p:nvPr/>
        </p:nvPicPr>
        <p:blipFill>
          <a:blip r:embed="rId2"/>
          <a:stretch>
            <a:fillRect/>
          </a:stretch>
        </p:blipFill>
        <p:spPr>
          <a:xfrm>
            <a:off x="10570766" y="5467883"/>
            <a:ext cx="1484384" cy="1390117"/>
          </a:xfrm>
          <a:prstGeom prst="rect">
            <a:avLst/>
          </a:prstGeom>
        </p:spPr>
      </p:pic>
    </p:spTree>
    <p:extLst>
      <p:ext uri="{BB962C8B-B14F-4D97-AF65-F5344CB8AC3E}">
        <p14:creationId xmlns:p14="http://schemas.microsoft.com/office/powerpoint/2010/main" val="253222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1000"/>
                                        <p:tgtEl>
                                          <p:spTgt spid="6">
                                            <p:txEl>
                                              <p:pRg st="2" end="2"/>
                                            </p:txEl>
                                          </p:spTgt>
                                        </p:tgtEl>
                                      </p:cBhvr>
                                    </p:animEffect>
                                    <p:anim calcmode="lin" valueType="num">
                                      <p:cBhvr>
                                        <p:cTn id="3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0F145D-705B-E7FF-E46A-469EA6FD5683}"/>
              </a:ext>
            </a:extLst>
          </p:cNvPr>
          <p:cNvSpPr>
            <a:spLocks noGrp="1"/>
          </p:cNvSpPr>
          <p:nvPr>
            <p:ph type="title"/>
          </p:nvPr>
        </p:nvSpPr>
        <p:spPr/>
        <p:txBody>
          <a:bodyPr/>
          <a:lstStyle/>
          <a:p>
            <a:r>
              <a:rPr lang="da-DK" dirty="0"/>
              <a:t>Areal under reparation.</a:t>
            </a:r>
          </a:p>
        </p:txBody>
      </p:sp>
      <p:sp>
        <p:nvSpPr>
          <p:cNvPr id="3" name="Pladsholder til tekst 2">
            <a:extLst>
              <a:ext uri="{FF2B5EF4-FFF2-40B4-BE49-F238E27FC236}">
                <a16:creationId xmlns:a16="http://schemas.microsoft.com/office/drawing/2014/main" id="{9A6EEC56-D17D-9C28-EFC1-48A9E9A220C2}"/>
              </a:ext>
            </a:extLst>
          </p:cNvPr>
          <p:cNvSpPr>
            <a:spLocks noGrp="1"/>
          </p:cNvSpPr>
          <p:nvPr>
            <p:ph type="body" idx="1"/>
          </p:nvPr>
        </p:nvSpPr>
        <p:spPr/>
        <p:txBody>
          <a:bodyPr/>
          <a:lstStyle/>
          <a:p>
            <a:r>
              <a:rPr lang="da-DK" dirty="0"/>
              <a:t>Spørgsmål</a:t>
            </a:r>
          </a:p>
        </p:txBody>
      </p:sp>
      <p:sp>
        <p:nvSpPr>
          <p:cNvPr id="4" name="Pladsholder til indhold 3">
            <a:extLst>
              <a:ext uri="{FF2B5EF4-FFF2-40B4-BE49-F238E27FC236}">
                <a16:creationId xmlns:a16="http://schemas.microsoft.com/office/drawing/2014/main" id="{2241B804-6BA3-7377-F0D0-578CE9B4E759}"/>
              </a:ext>
            </a:extLst>
          </p:cNvPr>
          <p:cNvSpPr>
            <a:spLocks noGrp="1"/>
          </p:cNvSpPr>
          <p:nvPr>
            <p:ph sz="half" idx="2"/>
          </p:nvPr>
        </p:nvSpPr>
        <p:spPr/>
        <p:txBody>
          <a:bodyPr>
            <a:normAutofit lnSpcReduction="10000"/>
          </a:bodyPr>
          <a:lstStyle/>
          <a:p>
            <a:r>
              <a:rPr lang="da-DK" dirty="0"/>
              <a:t>Enhver busk eller træ i areal under reparation er ikke en del af areal under reparation.</a:t>
            </a:r>
            <a:r>
              <a:rPr lang="da-DK" b="0" i="0" dirty="0">
                <a:solidFill>
                  <a:srgbClr val="041E42"/>
                </a:solidFill>
                <a:effectLst/>
                <a:latin typeface="Radikal"/>
              </a:rPr>
              <a:t> </a:t>
            </a:r>
            <a:endParaRPr lang="da-DK" dirty="0">
              <a:solidFill>
                <a:srgbClr val="041E42"/>
              </a:solidFill>
              <a:latin typeface="Radikal"/>
            </a:endParaRPr>
          </a:p>
          <a:p>
            <a:r>
              <a:rPr lang="da-DK" dirty="0">
                <a:solidFill>
                  <a:srgbClr val="041E42"/>
                </a:solidFill>
              </a:rPr>
              <a:t>Er det rigtigt ?</a:t>
            </a:r>
            <a:endParaRPr lang="da-DK" dirty="0"/>
          </a:p>
        </p:txBody>
      </p:sp>
      <p:sp>
        <p:nvSpPr>
          <p:cNvPr id="5" name="Pladsholder til tekst 4">
            <a:extLst>
              <a:ext uri="{FF2B5EF4-FFF2-40B4-BE49-F238E27FC236}">
                <a16:creationId xmlns:a16="http://schemas.microsoft.com/office/drawing/2014/main" id="{996997B3-DF9D-9068-E7D4-AE90DE8DB764}"/>
              </a:ext>
            </a:extLst>
          </p:cNvPr>
          <p:cNvSpPr>
            <a:spLocks noGrp="1"/>
          </p:cNvSpPr>
          <p:nvPr>
            <p:ph type="body" sz="quarter" idx="3"/>
          </p:nvPr>
        </p:nvSpPr>
        <p:spPr/>
        <p:txBody>
          <a:bodyPr/>
          <a:lstStyle/>
          <a:p>
            <a:r>
              <a:rPr lang="da-DK" dirty="0"/>
              <a:t>Svar</a:t>
            </a:r>
          </a:p>
        </p:txBody>
      </p:sp>
      <p:sp>
        <p:nvSpPr>
          <p:cNvPr id="6" name="Pladsholder til indhold 5">
            <a:extLst>
              <a:ext uri="{FF2B5EF4-FFF2-40B4-BE49-F238E27FC236}">
                <a16:creationId xmlns:a16="http://schemas.microsoft.com/office/drawing/2014/main" id="{BE38FBD8-2675-6B73-42AA-9F49254CC842}"/>
              </a:ext>
            </a:extLst>
          </p:cNvPr>
          <p:cNvSpPr>
            <a:spLocks noGrp="1"/>
          </p:cNvSpPr>
          <p:nvPr>
            <p:ph sz="quarter" idx="4"/>
          </p:nvPr>
        </p:nvSpPr>
        <p:spPr/>
        <p:txBody>
          <a:bodyPr>
            <a:normAutofit lnSpcReduction="10000"/>
          </a:bodyPr>
          <a:lstStyle/>
          <a:p>
            <a:r>
              <a:rPr lang="da-DK" dirty="0"/>
              <a:t>Det er forkert.</a:t>
            </a:r>
          </a:p>
          <a:p>
            <a:pPr algn="l"/>
            <a:r>
              <a:rPr lang="da-DK" b="0" i="0" dirty="0">
                <a:solidFill>
                  <a:srgbClr val="041E42"/>
                </a:solidFill>
                <a:effectLst/>
              </a:rPr>
              <a:t>Forklaring</a:t>
            </a:r>
          </a:p>
          <a:p>
            <a:r>
              <a:rPr lang="da-DK" dirty="0"/>
              <a:t>Se Definition af Areal under reparation. Areal under reparation inkluderer alt græs, buske, træer eller andet der gror, eller er fastsiddende i det definerede område, omfattende enhver del af disse, som rager uden for grænsen af det definerede område over jorden.</a:t>
            </a:r>
            <a:endParaRPr lang="da-DK" b="0" i="0" dirty="0">
              <a:solidFill>
                <a:srgbClr val="041E42"/>
              </a:solidFill>
              <a:effectLst/>
            </a:endParaRPr>
          </a:p>
          <a:p>
            <a:endParaRPr lang="da-DK" dirty="0"/>
          </a:p>
        </p:txBody>
      </p:sp>
      <p:pic>
        <p:nvPicPr>
          <p:cNvPr id="7" name="Billede 6" descr="Et billede, der indeholder atletik, golf, sport&#10;&#10;Automatisk genereret beskrivelse">
            <a:extLst>
              <a:ext uri="{FF2B5EF4-FFF2-40B4-BE49-F238E27FC236}">
                <a16:creationId xmlns:a16="http://schemas.microsoft.com/office/drawing/2014/main" id="{45607A24-9E0C-E3B1-7BB2-1998C3F6CC24}"/>
              </a:ext>
            </a:extLst>
          </p:cNvPr>
          <p:cNvPicPr>
            <a:picLocks noChangeAspect="1"/>
          </p:cNvPicPr>
          <p:nvPr/>
        </p:nvPicPr>
        <p:blipFill>
          <a:blip r:embed="rId2"/>
          <a:stretch>
            <a:fillRect/>
          </a:stretch>
        </p:blipFill>
        <p:spPr>
          <a:xfrm>
            <a:off x="10570766" y="5467883"/>
            <a:ext cx="1484384" cy="1390117"/>
          </a:xfrm>
          <a:prstGeom prst="rect">
            <a:avLst/>
          </a:prstGeom>
        </p:spPr>
      </p:pic>
    </p:spTree>
    <p:extLst>
      <p:ext uri="{BB962C8B-B14F-4D97-AF65-F5344CB8AC3E}">
        <p14:creationId xmlns:p14="http://schemas.microsoft.com/office/powerpoint/2010/main" val="188343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1000"/>
                                        <p:tgtEl>
                                          <p:spTgt spid="6">
                                            <p:txEl>
                                              <p:pRg st="2" end="2"/>
                                            </p:txEl>
                                          </p:spTgt>
                                        </p:tgtEl>
                                      </p:cBhvr>
                                    </p:animEffect>
                                    <p:anim calcmode="lin" valueType="num">
                                      <p:cBhvr>
                                        <p:cTn id="3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8">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10">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2">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4">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20">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4">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Shape 26">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E298D606-2894-5789-DA6F-7A4D213664E8}"/>
              </a:ext>
            </a:extLst>
          </p:cNvPr>
          <p:cNvSpPr>
            <a:spLocks noGrp="1"/>
          </p:cNvSpPr>
          <p:nvPr>
            <p:ph type="title"/>
          </p:nvPr>
        </p:nvSpPr>
        <p:spPr>
          <a:xfrm>
            <a:off x="7181723" y="609600"/>
            <a:ext cx="4512989" cy="2227730"/>
          </a:xfrm>
        </p:spPr>
        <p:txBody>
          <a:bodyPr anchor="ctr">
            <a:normAutofit/>
          </a:bodyPr>
          <a:lstStyle/>
          <a:p>
            <a:r>
              <a:rPr lang="da-DK" dirty="0">
                <a:solidFill>
                  <a:srgbClr val="FFFFFF"/>
                </a:solidFill>
              </a:rPr>
              <a:t>Slut for denne gang </a:t>
            </a:r>
            <a:r>
              <a:rPr lang="da-DK" dirty="0">
                <a:solidFill>
                  <a:srgbClr val="FFFFFF"/>
                </a:solidFill>
                <a:sym typeface="Wingdings" panose="05000000000000000000" pitchFamily="2" charset="2"/>
              </a:rPr>
              <a:t></a:t>
            </a:r>
            <a:endParaRPr lang="da-DK" dirty="0">
              <a:solidFill>
                <a:srgbClr val="FFFFFF"/>
              </a:solidFill>
            </a:endParaRPr>
          </a:p>
        </p:txBody>
      </p:sp>
      <p:pic>
        <p:nvPicPr>
          <p:cNvPr id="4" name="Billede 3" descr="Et billede, der indeholder atletik, golf, sport&#10;&#10;Automatisk genereret beskrivelse">
            <a:extLst>
              <a:ext uri="{FF2B5EF4-FFF2-40B4-BE49-F238E27FC236}">
                <a16:creationId xmlns:a16="http://schemas.microsoft.com/office/drawing/2014/main" id="{4E60E8CB-5106-555C-C2AB-B3B60002C392}"/>
              </a:ext>
            </a:extLst>
          </p:cNvPr>
          <p:cNvPicPr>
            <a:picLocks noChangeAspect="1"/>
          </p:cNvPicPr>
          <p:nvPr/>
        </p:nvPicPr>
        <p:blipFill>
          <a:blip r:embed="rId2"/>
          <a:stretch>
            <a:fillRect/>
          </a:stretch>
        </p:blipFill>
        <p:spPr>
          <a:xfrm>
            <a:off x="757251" y="1665587"/>
            <a:ext cx="3856774" cy="3615725"/>
          </a:xfrm>
          <a:prstGeom prst="rect">
            <a:avLst/>
          </a:prstGeom>
        </p:spPr>
      </p:pic>
      <p:sp>
        <p:nvSpPr>
          <p:cNvPr id="3" name="Pladsholder til indhold 2">
            <a:extLst>
              <a:ext uri="{FF2B5EF4-FFF2-40B4-BE49-F238E27FC236}">
                <a16:creationId xmlns:a16="http://schemas.microsoft.com/office/drawing/2014/main" id="{4E0FF370-9BC6-6519-752F-5D34BE4B74D0}"/>
              </a:ext>
            </a:extLst>
          </p:cNvPr>
          <p:cNvSpPr>
            <a:spLocks noGrp="1"/>
          </p:cNvSpPr>
          <p:nvPr>
            <p:ph idx="1"/>
          </p:nvPr>
        </p:nvSpPr>
        <p:spPr>
          <a:xfrm>
            <a:off x="7181725" y="2837329"/>
            <a:ext cx="4512988" cy="3317938"/>
          </a:xfrm>
        </p:spPr>
        <p:txBody>
          <a:bodyPr anchor="t">
            <a:normAutofit/>
          </a:bodyPr>
          <a:lstStyle/>
          <a:p>
            <a:r>
              <a:rPr lang="da-DK" dirty="0">
                <a:solidFill>
                  <a:srgbClr val="FFFFFF"/>
                </a:solidFill>
              </a:rPr>
              <a:t>Spørgsmål ?</a:t>
            </a:r>
          </a:p>
          <a:p>
            <a:endParaRPr lang="da-DK" dirty="0">
              <a:solidFill>
                <a:srgbClr val="FFFFFF"/>
              </a:solidFill>
            </a:endParaRPr>
          </a:p>
          <a:p>
            <a:r>
              <a:rPr lang="da-DK" dirty="0">
                <a:solidFill>
                  <a:srgbClr val="FFFFFF"/>
                </a:solidFill>
              </a:rPr>
              <a:t>Tak for i aften og kom godt hjem </a:t>
            </a:r>
            <a:r>
              <a:rPr lang="da-DK" dirty="0">
                <a:solidFill>
                  <a:srgbClr val="FFFFFF"/>
                </a:solidFill>
                <a:sym typeface="Wingdings" panose="05000000000000000000" pitchFamily="2" charset="2"/>
              </a:rPr>
              <a:t></a:t>
            </a:r>
            <a:endParaRPr lang="da-DK" dirty="0">
              <a:solidFill>
                <a:srgbClr val="FFFFFF"/>
              </a:solidFill>
            </a:endParaRPr>
          </a:p>
        </p:txBody>
      </p:sp>
    </p:spTree>
    <p:extLst>
      <p:ext uri="{BB962C8B-B14F-4D97-AF65-F5344CB8AC3E}">
        <p14:creationId xmlns:p14="http://schemas.microsoft.com/office/powerpoint/2010/main" val="381996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153</TotalTime>
  <Words>500</Words>
  <Application>Microsoft Office PowerPoint</Application>
  <PresentationFormat>Widescreen</PresentationFormat>
  <Paragraphs>56</Paragraphs>
  <Slides>8</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8</vt:i4>
      </vt:variant>
    </vt:vector>
  </HeadingPairs>
  <TitlesOfParts>
    <vt:vector size="13" baseType="lpstr">
      <vt:lpstr>Arial</vt:lpstr>
      <vt:lpstr>Radikal</vt:lpstr>
      <vt:lpstr>Trebuchet MS</vt:lpstr>
      <vt:lpstr>Wingdings 3</vt:lpstr>
      <vt:lpstr>Facet</vt:lpstr>
      <vt:lpstr>6 hurtige spørgsmål.</vt:lpstr>
      <vt:lpstr>Affald i bunker. </vt:lpstr>
      <vt:lpstr>Fuld lempelse.</vt:lpstr>
      <vt:lpstr>Bold dækket af sand.</vt:lpstr>
      <vt:lpstr>En hveps på bolden.</vt:lpstr>
      <vt:lpstr>Fairway.</vt:lpstr>
      <vt:lpstr>Areal under reparation.</vt:lpstr>
      <vt:lpstr>Slut for denne gang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Bent Ole Andersen</dc:creator>
  <cp:lastModifiedBy>Bent Ole Andersen</cp:lastModifiedBy>
  <cp:revision>3</cp:revision>
  <dcterms:created xsi:type="dcterms:W3CDTF">2018-12-13T19:47:07Z</dcterms:created>
  <dcterms:modified xsi:type="dcterms:W3CDTF">2023-07-19T06:37:19Z</dcterms:modified>
</cp:coreProperties>
</file>